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9" r:id="rId2"/>
    <p:sldId id="377" r:id="rId3"/>
    <p:sldId id="380" r:id="rId4"/>
    <p:sldId id="393" r:id="rId5"/>
    <p:sldId id="373" r:id="rId6"/>
    <p:sldId id="376" r:id="rId7"/>
    <p:sldId id="395" r:id="rId8"/>
    <p:sldId id="322" r:id="rId9"/>
    <p:sldId id="383" r:id="rId10"/>
    <p:sldId id="384" r:id="rId11"/>
    <p:sldId id="309" r:id="rId12"/>
    <p:sldId id="316" r:id="rId13"/>
    <p:sldId id="381" r:id="rId14"/>
    <p:sldId id="385" r:id="rId15"/>
    <p:sldId id="387" r:id="rId16"/>
    <p:sldId id="399" r:id="rId17"/>
    <p:sldId id="401" r:id="rId18"/>
    <p:sldId id="314" r:id="rId19"/>
    <p:sldId id="389" r:id="rId20"/>
    <p:sldId id="404" r:id="rId21"/>
    <p:sldId id="405" r:id="rId22"/>
    <p:sldId id="345" r:id="rId23"/>
    <p:sldId id="344" r:id="rId24"/>
    <p:sldId id="337" r:id="rId25"/>
    <p:sldId id="3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8925" autoAdjust="0"/>
  </p:normalViewPr>
  <p:slideViewPr>
    <p:cSldViewPr>
      <p:cViewPr varScale="1">
        <p:scale>
          <a:sx n="60" d="100"/>
          <a:sy n="6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2B51-2E03-4939-9EA7-E571CAF7AC6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FBC2A-36A9-4F42-9B92-5A34E1F7DB47}">
      <dgm:prSet phldrT="[Текст]"/>
      <dgm:spPr/>
      <dgm:t>
        <a:bodyPr/>
        <a:lstStyle/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Федеральный закон </a:t>
          </a:r>
        </a:p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№ 116-ФЗ</a:t>
          </a:r>
          <a:endParaRPr lang="ru-RU" b="1" dirty="0"/>
        </a:p>
      </dgm:t>
    </dgm:pt>
    <dgm:pt modelId="{17612770-AA41-4FBA-8702-D850B7AAFD5E}" type="parTrans" cxnId="{4244C589-5263-4D0F-BCC1-E812A15035A8}">
      <dgm:prSet/>
      <dgm:spPr/>
      <dgm:t>
        <a:bodyPr/>
        <a:lstStyle/>
        <a:p>
          <a:endParaRPr lang="ru-RU"/>
        </a:p>
      </dgm:t>
    </dgm:pt>
    <dgm:pt modelId="{256DD9AD-36D3-4A3C-9289-DD5A850BBE92}" type="sibTrans" cxnId="{4244C589-5263-4D0F-BCC1-E812A15035A8}">
      <dgm:prSet/>
      <dgm:spPr/>
      <dgm:t>
        <a:bodyPr/>
        <a:lstStyle/>
        <a:p>
          <a:endParaRPr lang="ru-RU"/>
        </a:p>
      </dgm:t>
    </dgm:pt>
    <dgm:pt modelId="{194C343F-DB41-4A06-93D3-3454A97FE11B}">
      <dgm:prSet phldrT="[Текст]"/>
      <dgm:spPr/>
      <dgm:t>
        <a:bodyPr/>
        <a:lstStyle/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Постановление Правительства от 10 марта 1999г. № 263 </a:t>
          </a:r>
          <a:endParaRPr lang="ru-RU" dirty="0"/>
        </a:p>
      </dgm:t>
    </dgm:pt>
    <dgm:pt modelId="{E0566F53-04BE-4F04-B1C6-C1173321B50B}" type="parTrans" cxnId="{407F250E-45E0-4C84-B549-03921531897E}">
      <dgm:prSet/>
      <dgm:spPr/>
      <dgm:t>
        <a:bodyPr/>
        <a:lstStyle/>
        <a:p>
          <a:endParaRPr lang="ru-RU"/>
        </a:p>
      </dgm:t>
    </dgm:pt>
    <dgm:pt modelId="{132B2F85-E399-45DF-8792-31963706E208}" type="sibTrans" cxnId="{407F250E-45E0-4C84-B549-03921531897E}">
      <dgm:prSet/>
      <dgm:spPr/>
      <dgm:t>
        <a:bodyPr/>
        <a:lstStyle/>
        <a:p>
          <a:endParaRPr lang="ru-RU"/>
        </a:p>
      </dgm:t>
    </dgm:pt>
    <dgm:pt modelId="{2549AECD-8D89-4327-953C-632B2589314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«Правила организации и осуществления производственного контроля»</a:t>
          </a:r>
          <a:endParaRPr lang="ru-RU" sz="1600" b="0" dirty="0"/>
        </a:p>
      </dgm:t>
    </dgm:pt>
    <dgm:pt modelId="{E44B6266-326E-4B50-8EAF-CDE9EB3FF9B6}" type="parTrans" cxnId="{6A62E1F7-F112-41C4-BAC4-2903BCFD151C}">
      <dgm:prSet/>
      <dgm:spPr/>
      <dgm:t>
        <a:bodyPr/>
        <a:lstStyle/>
        <a:p>
          <a:endParaRPr lang="ru-RU"/>
        </a:p>
      </dgm:t>
    </dgm:pt>
    <dgm:pt modelId="{30C4FA93-86CE-485D-8F8A-E5576617BB56}" type="sibTrans" cxnId="{6A62E1F7-F112-41C4-BAC4-2903BCFD151C}">
      <dgm:prSet/>
      <dgm:spPr/>
      <dgm:t>
        <a:bodyPr/>
        <a:lstStyle/>
        <a:p>
          <a:endParaRPr lang="ru-RU"/>
        </a:p>
      </dgm:t>
    </dgm:pt>
    <dgm:pt modelId="{6FBD1462-11F8-4789-81C3-40249840FE2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«О промышленной безопасности опасных производственных объектов» </a:t>
          </a:r>
          <a:endParaRPr lang="ru-RU" sz="1600" dirty="0"/>
        </a:p>
      </dgm:t>
    </dgm:pt>
    <dgm:pt modelId="{A3035055-10B1-4611-AA27-DCF22996514A}" type="parTrans" cxnId="{FDB01AA9-735A-4D67-8B38-3F6300DEF0A5}">
      <dgm:prSet/>
      <dgm:spPr/>
      <dgm:t>
        <a:bodyPr/>
        <a:lstStyle/>
        <a:p>
          <a:endParaRPr lang="ru-RU"/>
        </a:p>
      </dgm:t>
    </dgm:pt>
    <dgm:pt modelId="{7AB8EAD6-3715-4A8A-94A6-7D37772D7C4F}" type="sibTrans" cxnId="{FDB01AA9-735A-4D67-8B38-3F6300DEF0A5}">
      <dgm:prSet/>
      <dgm:spPr/>
      <dgm:t>
        <a:bodyPr/>
        <a:lstStyle/>
        <a:p>
          <a:endParaRPr lang="ru-RU"/>
        </a:p>
      </dgm:t>
    </dgm:pt>
    <dgm:pt modelId="{74213BF4-B45D-4630-A496-D01BA4CDAD5F}" type="pres">
      <dgm:prSet presAssocID="{5D1C2B51-2E03-4939-9EA7-E571CAF7AC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DD2336-8C2F-4283-BDC1-F443812648E9}" type="pres">
      <dgm:prSet presAssocID="{07AFBC2A-36A9-4F42-9B92-5A34E1F7DB47}" presName="linNode" presStyleCnt="0"/>
      <dgm:spPr/>
    </dgm:pt>
    <dgm:pt modelId="{BBC70130-D73B-4D51-A17E-76031F9B4937}" type="pres">
      <dgm:prSet presAssocID="{07AFBC2A-36A9-4F42-9B92-5A34E1F7DB4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C381B-00BE-477D-AAD9-B98837E007E3}" type="pres">
      <dgm:prSet presAssocID="{07AFBC2A-36A9-4F42-9B92-5A34E1F7DB4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A7577-F9AC-4B50-9138-9DDA16203605}" type="pres">
      <dgm:prSet presAssocID="{256DD9AD-36D3-4A3C-9289-DD5A850BBE92}" presName="spacing" presStyleCnt="0"/>
      <dgm:spPr/>
    </dgm:pt>
    <dgm:pt modelId="{C3AED18F-BF17-401E-929E-50CF046377A5}" type="pres">
      <dgm:prSet presAssocID="{194C343F-DB41-4A06-93D3-3454A97FE11B}" presName="linNode" presStyleCnt="0"/>
      <dgm:spPr/>
    </dgm:pt>
    <dgm:pt modelId="{B9C49B7B-3921-493A-B3F3-EA4D31249F05}" type="pres">
      <dgm:prSet presAssocID="{194C343F-DB41-4A06-93D3-3454A97FE11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CED2-20AE-4059-9575-9B89D929006C}" type="pres">
      <dgm:prSet presAssocID="{194C343F-DB41-4A06-93D3-3454A97FE11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C67E5-1E65-4C3E-AFE4-78701A8D65BF}" type="presOf" srcId="{6FBD1462-11F8-4789-81C3-40249840FE23}" destId="{F91C381B-00BE-477D-AAD9-B98837E007E3}" srcOrd="0" destOrd="0" presId="urn:microsoft.com/office/officeart/2005/8/layout/vList6"/>
    <dgm:cxn modelId="{4F7A2964-1E5A-4E0B-BFC9-A92CC87FE70F}" type="presOf" srcId="{07AFBC2A-36A9-4F42-9B92-5A34E1F7DB47}" destId="{BBC70130-D73B-4D51-A17E-76031F9B4937}" srcOrd="0" destOrd="0" presId="urn:microsoft.com/office/officeart/2005/8/layout/vList6"/>
    <dgm:cxn modelId="{407F250E-45E0-4C84-B549-03921531897E}" srcId="{5D1C2B51-2E03-4939-9EA7-E571CAF7AC6E}" destId="{194C343F-DB41-4A06-93D3-3454A97FE11B}" srcOrd="1" destOrd="0" parTransId="{E0566F53-04BE-4F04-B1C6-C1173321B50B}" sibTransId="{132B2F85-E399-45DF-8792-31963706E208}"/>
    <dgm:cxn modelId="{FDB01AA9-735A-4D67-8B38-3F6300DEF0A5}" srcId="{07AFBC2A-36A9-4F42-9B92-5A34E1F7DB47}" destId="{6FBD1462-11F8-4789-81C3-40249840FE23}" srcOrd="0" destOrd="0" parTransId="{A3035055-10B1-4611-AA27-DCF22996514A}" sibTransId="{7AB8EAD6-3715-4A8A-94A6-7D37772D7C4F}"/>
    <dgm:cxn modelId="{33FAC858-B4E7-4CAD-A73A-FB087574AFA2}" type="presOf" srcId="{2549AECD-8D89-4327-953C-632B25893145}" destId="{A1B0CED2-20AE-4059-9575-9B89D929006C}" srcOrd="0" destOrd="0" presId="urn:microsoft.com/office/officeart/2005/8/layout/vList6"/>
    <dgm:cxn modelId="{4244C589-5263-4D0F-BCC1-E812A15035A8}" srcId="{5D1C2B51-2E03-4939-9EA7-E571CAF7AC6E}" destId="{07AFBC2A-36A9-4F42-9B92-5A34E1F7DB47}" srcOrd="0" destOrd="0" parTransId="{17612770-AA41-4FBA-8702-D850B7AAFD5E}" sibTransId="{256DD9AD-36D3-4A3C-9289-DD5A850BBE92}"/>
    <dgm:cxn modelId="{DC02B308-17D5-4B44-BB08-27687DFEAC2B}" type="presOf" srcId="{194C343F-DB41-4A06-93D3-3454A97FE11B}" destId="{B9C49B7B-3921-493A-B3F3-EA4D31249F05}" srcOrd="0" destOrd="0" presId="urn:microsoft.com/office/officeart/2005/8/layout/vList6"/>
    <dgm:cxn modelId="{6A62E1F7-F112-41C4-BAC4-2903BCFD151C}" srcId="{194C343F-DB41-4A06-93D3-3454A97FE11B}" destId="{2549AECD-8D89-4327-953C-632B25893145}" srcOrd="0" destOrd="0" parTransId="{E44B6266-326E-4B50-8EAF-CDE9EB3FF9B6}" sibTransId="{30C4FA93-86CE-485D-8F8A-E5576617BB56}"/>
    <dgm:cxn modelId="{09DD5D12-9918-4924-956E-3EAC06E71C6E}" type="presOf" srcId="{5D1C2B51-2E03-4939-9EA7-E571CAF7AC6E}" destId="{74213BF4-B45D-4630-A496-D01BA4CDAD5F}" srcOrd="0" destOrd="0" presId="urn:microsoft.com/office/officeart/2005/8/layout/vList6"/>
    <dgm:cxn modelId="{B44F5482-C7E4-48ED-A9A6-039E8AC243F1}" type="presParOf" srcId="{74213BF4-B45D-4630-A496-D01BA4CDAD5F}" destId="{22DD2336-8C2F-4283-BDC1-F443812648E9}" srcOrd="0" destOrd="0" presId="urn:microsoft.com/office/officeart/2005/8/layout/vList6"/>
    <dgm:cxn modelId="{1F93AB89-A8CB-4E5F-A674-86824C9A8991}" type="presParOf" srcId="{22DD2336-8C2F-4283-BDC1-F443812648E9}" destId="{BBC70130-D73B-4D51-A17E-76031F9B4937}" srcOrd="0" destOrd="0" presId="urn:microsoft.com/office/officeart/2005/8/layout/vList6"/>
    <dgm:cxn modelId="{50E72352-B430-4ED5-BAA5-F4D87088AA8D}" type="presParOf" srcId="{22DD2336-8C2F-4283-BDC1-F443812648E9}" destId="{F91C381B-00BE-477D-AAD9-B98837E007E3}" srcOrd="1" destOrd="0" presId="urn:microsoft.com/office/officeart/2005/8/layout/vList6"/>
    <dgm:cxn modelId="{BCE64859-5F13-45A6-BDA8-17A1A59535FD}" type="presParOf" srcId="{74213BF4-B45D-4630-A496-D01BA4CDAD5F}" destId="{A23A7577-F9AC-4B50-9138-9DDA16203605}" srcOrd="1" destOrd="0" presId="urn:microsoft.com/office/officeart/2005/8/layout/vList6"/>
    <dgm:cxn modelId="{4BBD0340-B74A-4710-9771-40D31D1A0EF6}" type="presParOf" srcId="{74213BF4-B45D-4630-A496-D01BA4CDAD5F}" destId="{C3AED18F-BF17-401E-929E-50CF046377A5}" srcOrd="2" destOrd="0" presId="urn:microsoft.com/office/officeart/2005/8/layout/vList6"/>
    <dgm:cxn modelId="{D0031033-9D98-4F59-A909-7D9BE64F7DDA}" type="presParOf" srcId="{C3AED18F-BF17-401E-929E-50CF046377A5}" destId="{B9C49B7B-3921-493A-B3F3-EA4D31249F05}" srcOrd="0" destOrd="0" presId="urn:microsoft.com/office/officeart/2005/8/layout/vList6"/>
    <dgm:cxn modelId="{B09F9900-BAAA-484B-A05A-6C06BCD7A604}" type="presParOf" srcId="{C3AED18F-BF17-401E-929E-50CF046377A5}" destId="{A1B0CED2-20AE-4059-9575-9B89D92900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9EEA8-9307-4B2D-B6E4-826DA493E4B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80C85-0942-4FAB-919A-43E73D3C0F68}">
      <dgm:prSet phldrT="[Текст]" custT="1"/>
      <dgm:spPr/>
      <dgm:t>
        <a:bodyPr/>
        <a:lstStyle/>
        <a:p>
          <a:r>
            <a:rPr lang="ru-RU" sz="1400" b="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Электронные документы ЕЖЕГОДНОГО ОТЧЕТА формируются в виде файлов в формате XML</a:t>
          </a:r>
          <a:endParaRPr lang="ru-RU" sz="1400" b="0" dirty="0"/>
        </a:p>
      </dgm:t>
    </dgm:pt>
    <dgm:pt modelId="{E63E2F90-54A1-43DB-8A95-54301D79A7E1}" type="parTrans" cxnId="{D99E674A-B922-4FB3-B609-8AF099460E7E}">
      <dgm:prSet/>
      <dgm:spPr/>
      <dgm:t>
        <a:bodyPr/>
        <a:lstStyle/>
        <a:p>
          <a:endParaRPr lang="ru-RU"/>
        </a:p>
      </dgm:t>
    </dgm:pt>
    <dgm:pt modelId="{FB8FF9B9-A4A7-4F69-A657-BF5CA1B64AAE}" type="sibTrans" cxnId="{D99E674A-B922-4FB3-B609-8AF099460E7E}">
      <dgm:prSet/>
      <dgm:spPr/>
      <dgm:t>
        <a:bodyPr/>
        <a:lstStyle/>
        <a:p>
          <a:endParaRPr lang="ru-RU"/>
        </a:p>
      </dgm:t>
    </dgm:pt>
    <dgm:pt modelId="{E5EE7DC7-0A0E-41B4-AAD4-E539444BD7FA}">
      <dgm:prSet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Приказ </a:t>
          </a:r>
          <a:r>
            <a:rPr lang="ru-RU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Ростехнадзора</a:t>
          </a:r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от 23.01.2014 № 25</a:t>
          </a:r>
        </a:p>
        <a:p>
          <a:r>
            <a:rPr lang="ru-RU" sz="1400" b="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Зарегистрирован в Минюсте21 апреля 2014 </a:t>
          </a:r>
          <a:r>
            <a:rPr lang="ru-RU" sz="1400" b="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г.N</a:t>
          </a:r>
          <a:r>
            <a:rPr lang="ru-RU" sz="1400" b="0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32043</a:t>
          </a:r>
          <a:endParaRPr lang="ru-RU" sz="1400" b="0" dirty="0"/>
        </a:p>
      </dgm:t>
    </dgm:pt>
    <dgm:pt modelId="{66EF53FA-6EC1-4DF9-A985-EDB303155AFA}" type="parTrans" cxnId="{C7CB0656-4856-40D0-8480-CEA63BE82AD6}">
      <dgm:prSet/>
      <dgm:spPr/>
      <dgm:t>
        <a:bodyPr/>
        <a:lstStyle/>
        <a:p>
          <a:endParaRPr lang="ru-RU"/>
        </a:p>
      </dgm:t>
    </dgm:pt>
    <dgm:pt modelId="{B542ED82-1B9B-4D46-B71C-966F649DFD46}" type="sibTrans" cxnId="{C7CB0656-4856-40D0-8480-CEA63BE82AD6}">
      <dgm:prSet/>
      <dgm:spPr/>
      <dgm:t>
        <a:bodyPr/>
        <a:lstStyle/>
        <a:p>
          <a:endParaRPr lang="ru-RU"/>
        </a:p>
      </dgm:t>
    </dgm:pt>
    <dgm:pt modelId="{AB3CC71D-C740-46BB-931D-B2D686E3260F}">
      <dgm:prSet custT="1"/>
      <dgm:spPr/>
      <dgm:t>
        <a:bodyPr/>
        <a:lstStyle/>
        <a:p>
          <a:r>
            <a:rPr lang="ru-RU" sz="1400" b="0" i="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"Об утверждении Требований к форме представления организацией, эксплуатирующей опасный производственный объект, сведений об организации производственного контроля за соблюдением требований промышленной безопасности в </a:t>
          </a:r>
          <a:r>
            <a:rPr lang="ru-RU" sz="1400" b="0" i="0" dirty="0" err="1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Ростехнадзор</a:t>
          </a:r>
          <a:r>
            <a:rPr lang="ru-RU" sz="1400" b="0" i="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»</a:t>
          </a:r>
          <a:endParaRPr lang="ru-RU" sz="1400" b="0" i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65E64E-C8CB-44E7-8E31-460A31131EF1}" type="parTrans" cxnId="{914A599A-3CD6-4D6C-AB3E-8DFD18B57281}">
      <dgm:prSet/>
      <dgm:spPr/>
      <dgm:t>
        <a:bodyPr/>
        <a:lstStyle/>
        <a:p>
          <a:endParaRPr lang="ru-RU"/>
        </a:p>
      </dgm:t>
    </dgm:pt>
    <dgm:pt modelId="{655252CB-5E3C-4D29-BE8F-DB971BE53CC6}" type="sibTrans" cxnId="{914A599A-3CD6-4D6C-AB3E-8DFD18B57281}">
      <dgm:prSet/>
      <dgm:spPr/>
      <dgm:t>
        <a:bodyPr/>
        <a:lstStyle/>
        <a:p>
          <a:endParaRPr lang="ru-RU"/>
        </a:p>
      </dgm:t>
    </dgm:pt>
    <dgm:pt modelId="{15991D4D-BBED-4539-ABF1-3E20CF77A585}" type="pres">
      <dgm:prSet presAssocID="{7419EEA8-9307-4B2D-B6E4-826DA493E4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6B59B-8B51-40A3-B1BD-7C943FBE15D9}" type="pres">
      <dgm:prSet presAssocID="{E5EE7DC7-0A0E-41B4-AAD4-E539444BD7FA}" presName="node" presStyleLbl="node1" presStyleIdx="0" presStyleCnt="3" custScaleX="53874" custScaleY="89655" custLinFactNeighborX="-257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2DE1E-9702-462F-A0E8-88D06DFAD331}" type="pres">
      <dgm:prSet presAssocID="{B542ED82-1B9B-4D46-B71C-966F649DFD46}" presName="sibTrans" presStyleCnt="0"/>
      <dgm:spPr/>
    </dgm:pt>
    <dgm:pt modelId="{A285A531-F82B-4114-BEB7-E1B2AF87DEE9}" type="pres">
      <dgm:prSet presAssocID="{AB3CC71D-C740-46BB-931D-B2D686E3260F}" presName="node" presStyleLbl="node1" presStyleIdx="1" presStyleCnt="3" custScaleX="69488" custScaleY="8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6539-8245-486A-BD4E-5F767D53BFAA}" type="pres">
      <dgm:prSet presAssocID="{655252CB-5E3C-4D29-BE8F-DB971BE53CC6}" presName="sibTrans" presStyleCnt="0"/>
      <dgm:spPr/>
    </dgm:pt>
    <dgm:pt modelId="{7BD7B3AB-3782-4BAB-89FE-D65F4A4CCBA4}" type="pres">
      <dgm:prSet presAssocID="{F2A80C85-0942-4FAB-919A-43E73D3C0F68}" presName="node" presStyleLbl="node1" presStyleIdx="2" presStyleCnt="3" custScaleX="51225" custScaleY="85331" custLinFactNeighborX="32247" custLinFactNeighborY="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E674A-B922-4FB3-B609-8AF099460E7E}" srcId="{7419EEA8-9307-4B2D-B6E4-826DA493E4BE}" destId="{F2A80C85-0942-4FAB-919A-43E73D3C0F68}" srcOrd="2" destOrd="0" parTransId="{E63E2F90-54A1-43DB-8A95-54301D79A7E1}" sibTransId="{FB8FF9B9-A4A7-4F69-A657-BF5CA1B64AAE}"/>
    <dgm:cxn modelId="{ED90EEB3-AFDE-42FC-8E1E-8B4CD2E2607A}" type="presOf" srcId="{E5EE7DC7-0A0E-41B4-AAD4-E539444BD7FA}" destId="{CBE6B59B-8B51-40A3-B1BD-7C943FBE15D9}" srcOrd="0" destOrd="0" presId="urn:microsoft.com/office/officeart/2005/8/layout/hList6"/>
    <dgm:cxn modelId="{914A599A-3CD6-4D6C-AB3E-8DFD18B57281}" srcId="{7419EEA8-9307-4B2D-B6E4-826DA493E4BE}" destId="{AB3CC71D-C740-46BB-931D-B2D686E3260F}" srcOrd="1" destOrd="0" parTransId="{E665E64E-C8CB-44E7-8E31-460A31131EF1}" sibTransId="{655252CB-5E3C-4D29-BE8F-DB971BE53CC6}"/>
    <dgm:cxn modelId="{C7CB0656-4856-40D0-8480-CEA63BE82AD6}" srcId="{7419EEA8-9307-4B2D-B6E4-826DA493E4BE}" destId="{E5EE7DC7-0A0E-41B4-AAD4-E539444BD7FA}" srcOrd="0" destOrd="0" parTransId="{66EF53FA-6EC1-4DF9-A985-EDB303155AFA}" sibTransId="{B542ED82-1B9B-4D46-B71C-966F649DFD46}"/>
    <dgm:cxn modelId="{5EA2EBBD-769D-435F-9191-2B9581636C17}" type="presOf" srcId="{7419EEA8-9307-4B2D-B6E4-826DA493E4BE}" destId="{15991D4D-BBED-4539-ABF1-3E20CF77A585}" srcOrd="0" destOrd="0" presId="urn:microsoft.com/office/officeart/2005/8/layout/hList6"/>
    <dgm:cxn modelId="{23FB6562-832C-4A3F-8384-164927E54D53}" type="presOf" srcId="{F2A80C85-0942-4FAB-919A-43E73D3C0F68}" destId="{7BD7B3AB-3782-4BAB-89FE-D65F4A4CCBA4}" srcOrd="0" destOrd="0" presId="urn:microsoft.com/office/officeart/2005/8/layout/hList6"/>
    <dgm:cxn modelId="{69DEE5CD-FA65-4FF7-A6D9-BAB4A62C7D58}" type="presOf" srcId="{AB3CC71D-C740-46BB-931D-B2D686E3260F}" destId="{A285A531-F82B-4114-BEB7-E1B2AF87DEE9}" srcOrd="0" destOrd="0" presId="urn:microsoft.com/office/officeart/2005/8/layout/hList6"/>
    <dgm:cxn modelId="{FC3A8C9C-C678-4651-A9E2-2F5A570B1DFF}" type="presParOf" srcId="{15991D4D-BBED-4539-ABF1-3E20CF77A585}" destId="{CBE6B59B-8B51-40A3-B1BD-7C943FBE15D9}" srcOrd="0" destOrd="0" presId="urn:microsoft.com/office/officeart/2005/8/layout/hList6"/>
    <dgm:cxn modelId="{5EB396AE-8D1C-4F82-92F6-4B86FC1301FD}" type="presParOf" srcId="{15991D4D-BBED-4539-ABF1-3E20CF77A585}" destId="{9BC2DE1E-9702-462F-A0E8-88D06DFAD331}" srcOrd="1" destOrd="0" presId="urn:microsoft.com/office/officeart/2005/8/layout/hList6"/>
    <dgm:cxn modelId="{0E111CF8-3F20-4949-B008-7CBC3108F2FE}" type="presParOf" srcId="{15991D4D-BBED-4539-ABF1-3E20CF77A585}" destId="{A285A531-F82B-4114-BEB7-E1B2AF87DEE9}" srcOrd="2" destOrd="0" presId="urn:microsoft.com/office/officeart/2005/8/layout/hList6"/>
    <dgm:cxn modelId="{9A5770B3-476F-492B-9A13-1661791FD92A}" type="presParOf" srcId="{15991D4D-BBED-4539-ABF1-3E20CF77A585}" destId="{58236539-8245-486A-BD4E-5F767D53BFAA}" srcOrd="3" destOrd="0" presId="urn:microsoft.com/office/officeart/2005/8/layout/hList6"/>
    <dgm:cxn modelId="{B018C750-9508-41DC-BDA0-50C9761802D3}" type="presParOf" srcId="{15991D4D-BBED-4539-ABF1-3E20CF77A585}" destId="{7BD7B3AB-3782-4BAB-89FE-D65F4A4CCB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0DEE0-ED91-4E40-8215-465831CC32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47F00-7C10-477C-BC34-6FF37A3FA53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Владение  полной и своевременной информацией о реальном  состоянии  промышленной безопасности на предприятии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6EDD8B1-7581-4C96-ABE5-9A804C983A72}" type="parTrans" cxnId="{0C3F5E68-2802-4A1C-9004-B1487C245CA6}">
      <dgm:prSet/>
      <dgm:spPr/>
      <dgm:t>
        <a:bodyPr/>
        <a:lstStyle/>
        <a:p>
          <a:endParaRPr lang="ru-RU"/>
        </a:p>
      </dgm:t>
    </dgm:pt>
    <dgm:pt modelId="{1005971F-8700-4D33-932C-36A345E8F2A8}" type="sibTrans" cxnId="{0C3F5E68-2802-4A1C-9004-B1487C245CA6}">
      <dgm:prSet/>
      <dgm:spPr/>
      <dgm:t>
        <a:bodyPr/>
        <a:lstStyle/>
        <a:p>
          <a:endParaRPr lang="ru-RU"/>
        </a:p>
      </dgm:t>
    </dgm:pt>
    <dgm:pt modelId="{7076687D-EB70-4333-9FCA-5CDB657BE321}">
      <dgm:prSet phldrT="[Текст]"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Эффективность и оперативность управленческих решений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79A7AE-04ED-44D9-A754-FF03F4EF4B89}" type="parTrans" cxnId="{FD074A83-3930-4999-BAF7-80B7F02848A1}">
      <dgm:prSet/>
      <dgm:spPr/>
      <dgm:t>
        <a:bodyPr/>
        <a:lstStyle/>
        <a:p>
          <a:endParaRPr lang="ru-RU"/>
        </a:p>
      </dgm:t>
    </dgm:pt>
    <dgm:pt modelId="{6EA9FEB4-B1A8-4FE6-846E-F4CD208C1D62}" type="sibTrans" cxnId="{FD074A83-3930-4999-BAF7-80B7F02848A1}">
      <dgm:prSet/>
      <dgm:spPr/>
      <dgm:t>
        <a:bodyPr/>
        <a:lstStyle/>
        <a:p>
          <a:endParaRPr lang="ru-RU"/>
        </a:p>
      </dgm:t>
    </dgm:pt>
    <dgm:pt modelId="{1D6D1074-D52C-4329-93C1-EC5F7BBF5531}">
      <dgm:prSet phldrT="[Текст]"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Эффективный контроль выполнения поставленных задач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A2F86E7-DCE9-4C35-A674-FC07515B76B4}" type="sibTrans" cxnId="{01C2CAE5-5240-42FE-B457-741C0118E664}">
      <dgm:prSet/>
      <dgm:spPr/>
      <dgm:t>
        <a:bodyPr/>
        <a:lstStyle/>
        <a:p>
          <a:endParaRPr lang="ru-RU"/>
        </a:p>
      </dgm:t>
    </dgm:pt>
    <dgm:pt modelId="{52CCF98B-B427-4D59-A7E1-E8B2B553EF06}" type="parTrans" cxnId="{01C2CAE5-5240-42FE-B457-741C0118E664}">
      <dgm:prSet/>
      <dgm:spPr/>
      <dgm:t>
        <a:bodyPr/>
        <a:lstStyle/>
        <a:p>
          <a:endParaRPr lang="ru-RU"/>
        </a:p>
      </dgm:t>
    </dgm:pt>
    <dgm:pt modelId="{D9805A4A-8DD7-4039-8786-1C0E75262C4C}" type="pres">
      <dgm:prSet presAssocID="{D7C0DEE0-ED91-4E40-8215-465831CC32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3A0C7-F363-4B41-A07D-92AA6F49A922}" type="pres">
      <dgm:prSet presAssocID="{1F447F00-7C10-477C-BC34-6FF37A3FA538}" presName="parentLin" presStyleCnt="0"/>
      <dgm:spPr/>
    </dgm:pt>
    <dgm:pt modelId="{6044B1BC-6247-4FF3-9E66-9C186C39344D}" type="pres">
      <dgm:prSet presAssocID="{1F447F00-7C10-477C-BC34-6FF37A3FA5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B590DD-3095-4F21-933D-6BE5875D1314}" type="pres">
      <dgm:prSet presAssocID="{1F447F00-7C10-477C-BC34-6FF37A3FA538}" presName="parentText" presStyleLbl="node1" presStyleIdx="0" presStyleCnt="3" custScaleX="169508" custScaleY="400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59960-7FF3-4167-A967-4598E9C83C86}" type="pres">
      <dgm:prSet presAssocID="{1F447F00-7C10-477C-BC34-6FF37A3FA538}" presName="negativeSpace" presStyleCnt="0"/>
      <dgm:spPr/>
    </dgm:pt>
    <dgm:pt modelId="{4F16834D-CB5A-475E-B296-B0B3311DEFCB}" type="pres">
      <dgm:prSet presAssocID="{1F447F00-7C10-477C-BC34-6FF37A3FA538}" presName="childText" presStyleLbl="conFgAcc1" presStyleIdx="0" presStyleCnt="3">
        <dgm:presLayoutVars>
          <dgm:bulletEnabled val="1"/>
        </dgm:presLayoutVars>
      </dgm:prSet>
      <dgm:spPr/>
    </dgm:pt>
    <dgm:pt modelId="{F3EE7A21-0C16-40F2-9ABC-4210FC565103}" type="pres">
      <dgm:prSet presAssocID="{1005971F-8700-4D33-932C-36A345E8F2A8}" presName="spaceBetweenRectangles" presStyleCnt="0"/>
      <dgm:spPr/>
    </dgm:pt>
    <dgm:pt modelId="{69B7521F-D5D6-46F3-B2A9-CC400548F06A}" type="pres">
      <dgm:prSet presAssocID="{7076687D-EB70-4333-9FCA-5CDB657BE321}" presName="parentLin" presStyleCnt="0"/>
      <dgm:spPr/>
    </dgm:pt>
    <dgm:pt modelId="{824FD81C-7AD6-4496-9EBB-184DE4A9307B}" type="pres">
      <dgm:prSet presAssocID="{7076687D-EB70-4333-9FCA-5CDB657BE3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0AE527-0720-44BC-91BD-85232F8EAD6F}" type="pres">
      <dgm:prSet presAssocID="{7076687D-EB70-4333-9FCA-5CDB657BE321}" presName="parentText" presStyleLbl="node1" presStyleIdx="1" presStyleCnt="3" custScaleX="142857" custScaleY="364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27838-E857-4F14-B30F-D610B381FD66}" type="pres">
      <dgm:prSet presAssocID="{7076687D-EB70-4333-9FCA-5CDB657BE321}" presName="negativeSpace" presStyleCnt="0"/>
      <dgm:spPr/>
    </dgm:pt>
    <dgm:pt modelId="{D817EFA8-BBA1-4D86-8C46-286AF0062EC2}" type="pres">
      <dgm:prSet presAssocID="{7076687D-EB70-4333-9FCA-5CDB657BE321}" presName="childText" presStyleLbl="conFgAcc1" presStyleIdx="1" presStyleCnt="3">
        <dgm:presLayoutVars>
          <dgm:bulletEnabled val="1"/>
        </dgm:presLayoutVars>
      </dgm:prSet>
      <dgm:spPr/>
    </dgm:pt>
    <dgm:pt modelId="{889EE9E9-2ED5-4BB9-B62C-CA01CBD74F44}" type="pres">
      <dgm:prSet presAssocID="{6EA9FEB4-B1A8-4FE6-846E-F4CD208C1D62}" presName="spaceBetweenRectangles" presStyleCnt="0"/>
      <dgm:spPr/>
    </dgm:pt>
    <dgm:pt modelId="{FE2A242B-5A2E-433A-B99B-35E78F57812C}" type="pres">
      <dgm:prSet presAssocID="{1D6D1074-D52C-4329-93C1-EC5F7BBF5531}" presName="parentLin" presStyleCnt="0"/>
      <dgm:spPr/>
    </dgm:pt>
    <dgm:pt modelId="{F08980C2-1749-4B9D-AFF5-1BA09B3C06FF}" type="pres">
      <dgm:prSet presAssocID="{1D6D1074-D52C-4329-93C1-EC5F7BBF55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32378DE-CBC7-4CCC-80DF-048CAA3DD9D2}" type="pres">
      <dgm:prSet presAssocID="{1D6D1074-D52C-4329-93C1-EC5F7BBF5531}" presName="parentText" presStyleLbl="node1" presStyleIdx="2" presStyleCnt="3" custScaleX="140720" custScaleY="3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0C9DF-FE03-451F-BC72-D3D16A90F24A}" type="pres">
      <dgm:prSet presAssocID="{1D6D1074-D52C-4329-93C1-EC5F7BBF5531}" presName="negativeSpace" presStyleCnt="0"/>
      <dgm:spPr/>
    </dgm:pt>
    <dgm:pt modelId="{6D42498A-D948-4C86-B4BE-C73D4D228013}" type="pres">
      <dgm:prSet presAssocID="{1D6D1074-D52C-4329-93C1-EC5F7BBF55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074A83-3930-4999-BAF7-80B7F02848A1}" srcId="{D7C0DEE0-ED91-4E40-8215-465831CC327F}" destId="{7076687D-EB70-4333-9FCA-5CDB657BE321}" srcOrd="1" destOrd="0" parTransId="{7679A7AE-04ED-44D9-A754-FF03F4EF4B89}" sibTransId="{6EA9FEB4-B1A8-4FE6-846E-F4CD208C1D62}"/>
    <dgm:cxn modelId="{14ADC203-59E8-4920-8DA3-D857AD68C0DC}" type="presOf" srcId="{D7C0DEE0-ED91-4E40-8215-465831CC327F}" destId="{D9805A4A-8DD7-4039-8786-1C0E75262C4C}" srcOrd="0" destOrd="0" presId="urn:microsoft.com/office/officeart/2005/8/layout/list1"/>
    <dgm:cxn modelId="{D3E0E2B5-8498-421A-9184-58027ADCE483}" type="presOf" srcId="{7076687D-EB70-4333-9FCA-5CDB657BE321}" destId="{410AE527-0720-44BC-91BD-85232F8EAD6F}" srcOrd="1" destOrd="0" presId="urn:microsoft.com/office/officeart/2005/8/layout/list1"/>
    <dgm:cxn modelId="{FD7E847D-ACA1-454D-B11F-D47110080263}" type="presOf" srcId="{1D6D1074-D52C-4329-93C1-EC5F7BBF5531}" destId="{F08980C2-1749-4B9D-AFF5-1BA09B3C06FF}" srcOrd="0" destOrd="0" presId="urn:microsoft.com/office/officeart/2005/8/layout/list1"/>
    <dgm:cxn modelId="{1C921D0D-BA77-4578-B112-A91D49C34736}" type="presOf" srcId="{1F447F00-7C10-477C-BC34-6FF37A3FA538}" destId="{6044B1BC-6247-4FF3-9E66-9C186C39344D}" srcOrd="0" destOrd="0" presId="urn:microsoft.com/office/officeart/2005/8/layout/list1"/>
    <dgm:cxn modelId="{01C2CAE5-5240-42FE-B457-741C0118E664}" srcId="{D7C0DEE0-ED91-4E40-8215-465831CC327F}" destId="{1D6D1074-D52C-4329-93C1-EC5F7BBF5531}" srcOrd="2" destOrd="0" parTransId="{52CCF98B-B427-4D59-A7E1-E8B2B553EF06}" sibTransId="{7A2F86E7-DCE9-4C35-A674-FC07515B76B4}"/>
    <dgm:cxn modelId="{CEE5B41B-1395-4F91-AD44-4AF010C8DAE9}" type="presOf" srcId="{7076687D-EB70-4333-9FCA-5CDB657BE321}" destId="{824FD81C-7AD6-4496-9EBB-184DE4A9307B}" srcOrd="0" destOrd="0" presId="urn:microsoft.com/office/officeart/2005/8/layout/list1"/>
    <dgm:cxn modelId="{89768C59-8763-4582-B1CE-225AF4FC1844}" type="presOf" srcId="{1D6D1074-D52C-4329-93C1-EC5F7BBF5531}" destId="{732378DE-CBC7-4CCC-80DF-048CAA3DD9D2}" srcOrd="1" destOrd="0" presId="urn:microsoft.com/office/officeart/2005/8/layout/list1"/>
    <dgm:cxn modelId="{5672238F-354F-4026-BE18-17A84F18CC41}" type="presOf" srcId="{1F447F00-7C10-477C-BC34-6FF37A3FA538}" destId="{7DB590DD-3095-4F21-933D-6BE5875D1314}" srcOrd="1" destOrd="0" presId="urn:microsoft.com/office/officeart/2005/8/layout/list1"/>
    <dgm:cxn modelId="{0C3F5E68-2802-4A1C-9004-B1487C245CA6}" srcId="{D7C0DEE0-ED91-4E40-8215-465831CC327F}" destId="{1F447F00-7C10-477C-BC34-6FF37A3FA538}" srcOrd="0" destOrd="0" parTransId="{86EDD8B1-7581-4C96-ABE5-9A804C983A72}" sibTransId="{1005971F-8700-4D33-932C-36A345E8F2A8}"/>
    <dgm:cxn modelId="{7D18F7F4-D213-4E2E-9560-621BE9392A8B}" type="presParOf" srcId="{D9805A4A-8DD7-4039-8786-1C0E75262C4C}" destId="{D7F3A0C7-F363-4B41-A07D-92AA6F49A922}" srcOrd="0" destOrd="0" presId="urn:microsoft.com/office/officeart/2005/8/layout/list1"/>
    <dgm:cxn modelId="{EB9826D5-1D3A-4455-99E6-AA553470494B}" type="presParOf" srcId="{D7F3A0C7-F363-4B41-A07D-92AA6F49A922}" destId="{6044B1BC-6247-4FF3-9E66-9C186C39344D}" srcOrd="0" destOrd="0" presId="urn:microsoft.com/office/officeart/2005/8/layout/list1"/>
    <dgm:cxn modelId="{C6F2FFCE-508E-4968-8EDF-19843E7021EC}" type="presParOf" srcId="{D7F3A0C7-F363-4B41-A07D-92AA6F49A922}" destId="{7DB590DD-3095-4F21-933D-6BE5875D1314}" srcOrd="1" destOrd="0" presId="urn:microsoft.com/office/officeart/2005/8/layout/list1"/>
    <dgm:cxn modelId="{DD4A2D10-8440-4BCE-A979-8CE65B545761}" type="presParOf" srcId="{D9805A4A-8DD7-4039-8786-1C0E75262C4C}" destId="{81559960-7FF3-4167-A967-4598E9C83C86}" srcOrd="1" destOrd="0" presId="urn:microsoft.com/office/officeart/2005/8/layout/list1"/>
    <dgm:cxn modelId="{6DD339A5-07B9-432E-9C4E-7F4B79EDA755}" type="presParOf" srcId="{D9805A4A-8DD7-4039-8786-1C0E75262C4C}" destId="{4F16834D-CB5A-475E-B296-B0B3311DEFCB}" srcOrd="2" destOrd="0" presId="urn:microsoft.com/office/officeart/2005/8/layout/list1"/>
    <dgm:cxn modelId="{4B6B071B-E3ED-4FC2-9B65-40673524FA4E}" type="presParOf" srcId="{D9805A4A-8DD7-4039-8786-1C0E75262C4C}" destId="{F3EE7A21-0C16-40F2-9ABC-4210FC565103}" srcOrd="3" destOrd="0" presId="urn:microsoft.com/office/officeart/2005/8/layout/list1"/>
    <dgm:cxn modelId="{9A307317-6637-48DD-B357-4D3F38957AAA}" type="presParOf" srcId="{D9805A4A-8DD7-4039-8786-1C0E75262C4C}" destId="{69B7521F-D5D6-46F3-B2A9-CC400548F06A}" srcOrd="4" destOrd="0" presId="urn:microsoft.com/office/officeart/2005/8/layout/list1"/>
    <dgm:cxn modelId="{33F29F59-8AE0-46F3-9F5C-8D6A03835CD6}" type="presParOf" srcId="{69B7521F-D5D6-46F3-B2A9-CC400548F06A}" destId="{824FD81C-7AD6-4496-9EBB-184DE4A9307B}" srcOrd="0" destOrd="0" presId="urn:microsoft.com/office/officeart/2005/8/layout/list1"/>
    <dgm:cxn modelId="{B743B14A-A4B9-4C3C-B91C-648EC64D73DD}" type="presParOf" srcId="{69B7521F-D5D6-46F3-B2A9-CC400548F06A}" destId="{410AE527-0720-44BC-91BD-85232F8EAD6F}" srcOrd="1" destOrd="0" presId="urn:microsoft.com/office/officeart/2005/8/layout/list1"/>
    <dgm:cxn modelId="{82D2D22E-711E-4E5C-B2B4-924F25318C01}" type="presParOf" srcId="{D9805A4A-8DD7-4039-8786-1C0E75262C4C}" destId="{79F27838-E857-4F14-B30F-D610B381FD66}" srcOrd="5" destOrd="0" presId="urn:microsoft.com/office/officeart/2005/8/layout/list1"/>
    <dgm:cxn modelId="{49083683-5E4D-48DB-91A9-761178BC6BCE}" type="presParOf" srcId="{D9805A4A-8DD7-4039-8786-1C0E75262C4C}" destId="{D817EFA8-BBA1-4D86-8C46-286AF0062EC2}" srcOrd="6" destOrd="0" presId="urn:microsoft.com/office/officeart/2005/8/layout/list1"/>
    <dgm:cxn modelId="{BE786323-7F40-4F37-BF7D-B2C7D2C81BF2}" type="presParOf" srcId="{D9805A4A-8DD7-4039-8786-1C0E75262C4C}" destId="{889EE9E9-2ED5-4BB9-B62C-CA01CBD74F44}" srcOrd="7" destOrd="0" presId="urn:microsoft.com/office/officeart/2005/8/layout/list1"/>
    <dgm:cxn modelId="{C25C1374-01FC-45B9-B5A5-AE46DABF25FE}" type="presParOf" srcId="{D9805A4A-8DD7-4039-8786-1C0E75262C4C}" destId="{FE2A242B-5A2E-433A-B99B-35E78F57812C}" srcOrd="8" destOrd="0" presId="urn:microsoft.com/office/officeart/2005/8/layout/list1"/>
    <dgm:cxn modelId="{A78EC394-EA95-4E70-B856-4B05E80A7F3B}" type="presParOf" srcId="{FE2A242B-5A2E-433A-B99B-35E78F57812C}" destId="{F08980C2-1749-4B9D-AFF5-1BA09B3C06FF}" srcOrd="0" destOrd="0" presId="urn:microsoft.com/office/officeart/2005/8/layout/list1"/>
    <dgm:cxn modelId="{7AA69F4F-1A88-4340-A9A7-E0A07B68153F}" type="presParOf" srcId="{FE2A242B-5A2E-433A-B99B-35E78F57812C}" destId="{732378DE-CBC7-4CCC-80DF-048CAA3DD9D2}" srcOrd="1" destOrd="0" presId="urn:microsoft.com/office/officeart/2005/8/layout/list1"/>
    <dgm:cxn modelId="{5E929DAA-E1A2-4F0A-821F-721B62E617AF}" type="presParOf" srcId="{D9805A4A-8DD7-4039-8786-1C0E75262C4C}" destId="{3B70C9DF-FE03-451F-BC72-D3D16A90F24A}" srcOrd="9" destOrd="0" presId="urn:microsoft.com/office/officeart/2005/8/layout/list1"/>
    <dgm:cxn modelId="{3A6127EA-016A-431C-A4B5-716D6A896E79}" type="presParOf" srcId="{D9805A4A-8DD7-4039-8786-1C0E75262C4C}" destId="{6D42498A-D948-4C86-B4BE-C73D4D2280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47147-BA89-4409-BD92-7291D7502B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90B12-1A78-489A-800F-01515508F1E3}">
      <dgm:prSet phldrT="[Текст]"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Универсальный</a:t>
          </a:r>
          <a:r>
            <a:rPr lang="ru-RU" sz="1600" b="1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информационно-аналитический инструмент для  обеспечения промышленной безопасности на предприятии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0DC214-9958-4A7B-A241-C1613BD710DE}" type="parTrans" cxnId="{565974E9-5346-4FF6-BE6D-3EAB44233EB7}">
      <dgm:prSet/>
      <dgm:spPr/>
      <dgm:t>
        <a:bodyPr/>
        <a:lstStyle/>
        <a:p>
          <a:endParaRPr lang="ru-RU"/>
        </a:p>
      </dgm:t>
    </dgm:pt>
    <dgm:pt modelId="{CC22927B-8C30-4563-A535-2364728EC72B}" type="sibTrans" cxnId="{565974E9-5346-4FF6-BE6D-3EAB44233EB7}">
      <dgm:prSet/>
      <dgm:spPr/>
      <dgm:t>
        <a:bodyPr/>
        <a:lstStyle/>
        <a:p>
          <a:endParaRPr lang="ru-RU"/>
        </a:p>
      </dgm:t>
    </dgm:pt>
    <dgm:pt modelId="{C7BF60AF-3AD2-402C-A735-7699B1B2D868}">
      <dgm:prSet phldrT="[Текст]"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Автоматическое формирование отчетных документов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A4804C0-C349-453D-8961-D675FD1E0A75}" type="parTrans" cxnId="{77D4B300-E9C3-4B78-98E3-970F29CF4E04}">
      <dgm:prSet/>
      <dgm:spPr/>
      <dgm:t>
        <a:bodyPr/>
        <a:lstStyle/>
        <a:p>
          <a:endParaRPr lang="ru-RU"/>
        </a:p>
      </dgm:t>
    </dgm:pt>
    <dgm:pt modelId="{49608A18-8A63-44A5-B55F-E670B3DC059D}" type="sibTrans" cxnId="{77D4B300-E9C3-4B78-98E3-970F29CF4E04}">
      <dgm:prSet/>
      <dgm:spPr/>
      <dgm:t>
        <a:bodyPr/>
        <a:lstStyle/>
        <a:p>
          <a:endParaRPr lang="ru-RU"/>
        </a:p>
      </dgm:t>
    </dgm:pt>
    <dgm:pt modelId="{1AF482E0-A77D-4E7C-A1A9-B8102C5794FD}" type="pres">
      <dgm:prSet presAssocID="{B6947147-BA89-4409-BD92-7291D7502B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E094AD-550E-47F3-9E7F-CEB0141CDCEB}" type="pres">
      <dgm:prSet presAssocID="{EB790B12-1A78-489A-800F-01515508F1E3}" presName="parentLin" presStyleCnt="0"/>
      <dgm:spPr/>
    </dgm:pt>
    <dgm:pt modelId="{9B6AF8EB-02FD-4B56-9549-FA1FEB08765F}" type="pres">
      <dgm:prSet presAssocID="{EB790B12-1A78-489A-800F-01515508F1E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9E81A2F-D108-41F4-ABD6-B42062375A72}" type="pres">
      <dgm:prSet presAssocID="{EB790B12-1A78-489A-800F-01515508F1E3}" presName="parentText" presStyleLbl="node1" presStyleIdx="0" presStyleCnt="2" custScaleX="141424" custScaleY="293907" custLinFactNeighborX="94996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931FA-ACA0-4995-BF1E-9929140428E3}" type="pres">
      <dgm:prSet presAssocID="{EB790B12-1A78-489A-800F-01515508F1E3}" presName="negativeSpace" presStyleCnt="0"/>
      <dgm:spPr/>
    </dgm:pt>
    <dgm:pt modelId="{62C49969-8ED3-400D-BB07-A725773AFCC1}" type="pres">
      <dgm:prSet presAssocID="{EB790B12-1A78-489A-800F-01515508F1E3}" presName="childText" presStyleLbl="conFgAcc1" presStyleIdx="0" presStyleCnt="2">
        <dgm:presLayoutVars>
          <dgm:bulletEnabled val="1"/>
        </dgm:presLayoutVars>
      </dgm:prSet>
      <dgm:spPr/>
    </dgm:pt>
    <dgm:pt modelId="{0734B4EB-3C76-41F1-84E0-93A40CFE2B78}" type="pres">
      <dgm:prSet presAssocID="{CC22927B-8C30-4563-A535-2364728EC72B}" presName="spaceBetweenRectangles" presStyleCnt="0"/>
      <dgm:spPr/>
    </dgm:pt>
    <dgm:pt modelId="{2AAE4018-E28E-4265-9B63-AAE2404970C6}" type="pres">
      <dgm:prSet presAssocID="{C7BF60AF-3AD2-402C-A735-7699B1B2D868}" presName="parentLin" presStyleCnt="0"/>
      <dgm:spPr/>
    </dgm:pt>
    <dgm:pt modelId="{5C64E5A1-E6D4-4CD8-ABAA-08B8E5C00C4D}" type="pres">
      <dgm:prSet presAssocID="{C7BF60AF-3AD2-402C-A735-7699B1B2D86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224A98-BF4F-4994-BB99-D596734A6CCD}" type="pres">
      <dgm:prSet presAssocID="{C7BF60AF-3AD2-402C-A735-7699B1B2D868}" presName="parentText" presStyleLbl="node1" presStyleIdx="1" presStyleCnt="2" custScaleX="142857" custScaleY="264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431D6-E2B9-45B9-A51D-6333EE975BDD}" type="pres">
      <dgm:prSet presAssocID="{C7BF60AF-3AD2-402C-A735-7699B1B2D868}" presName="negativeSpace" presStyleCnt="0"/>
      <dgm:spPr/>
    </dgm:pt>
    <dgm:pt modelId="{DC03D110-718D-4DE0-90B6-1F44140FCC03}" type="pres">
      <dgm:prSet presAssocID="{C7BF60AF-3AD2-402C-A735-7699B1B2D8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D81D7F-27F5-48E3-91E4-214425377DF6}" type="presOf" srcId="{B6947147-BA89-4409-BD92-7291D7502B7F}" destId="{1AF482E0-A77D-4E7C-A1A9-B8102C5794FD}" srcOrd="0" destOrd="0" presId="urn:microsoft.com/office/officeart/2005/8/layout/list1"/>
    <dgm:cxn modelId="{77D4B300-E9C3-4B78-98E3-970F29CF4E04}" srcId="{B6947147-BA89-4409-BD92-7291D7502B7F}" destId="{C7BF60AF-3AD2-402C-A735-7699B1B2D868}" srcOrd="1" destOrd="0" parTransId="{FA4804C0-C349-453D-8961-D675FD1E0A75}" sibTransId="{49608A18-8A63-44A5-B55F-E670B3DC059D}"/>
    <dgm:cxn modelId="{1E56D240-D8F1-4A58-8732-E9A276383CD8}" type="presOf" srcId="{C7BF60AF-3AD2-402C-A735-7699B1B2D868}" destId="{5C64E5A1-E6D4-4CD8-ABAA-08B8E5C00C4D}" srcOrd="0" destOrd="0" presId="urn:microsoft.com/office/officeart/2005/8/layout/list1"/>
    <dgm:cxn modelId="{565974E9-5346-4FF6-BE6D-3EAB44233EB7}" srcId="{B6947147-BA89-4409-BD92-7291D7502B7F}" destId="{EB790B12-1A78-489A-800F-01515508F1E3}" srcOrd="0" destOrd="0" parTransId="{610DC214-9958-4A7B-A241-C1613BD710DE}" sibTransId="{CC22927B-8C30-4563-A535-2364728EC72B}"/>
    <dgm:cxn modelId="{D0C96672-0010-4467-92B2-025C88042736}" type="presOf" srcId="{C7BF60AF-3AD2-402C-A735-7699B1B2D868}" destId="{8C224A98-BF4F-4994-BB99-D596734A6CCD}" srcOrd="1" destOrd="0" presId="urn:microsoft.com/office/officeart/2005/8/layout/list1"/>
    <dgm:cxn modelId="{4E277383-85B5-4790-8FED-2D48DA0E5BF1}" type="presOf" srcId="{EB790B12-1A78-489A-800F-01515508F1E3}" destId="{9B6AF8EB-02FD-4B56-9549-FA1FEB08765F}" srcOrd="0" destOrd="0" presId="urn:microsoft.com/office/officeart/2005/8/layout/list1"/>
    <dgm:cxn modelId="{784CA834-3D36-44D1-B3A1-EA0E94248795}" type="presOf" srcId="{EB790B12-1A78-489A-800F-01515508F1E3}" destId="{59E81A2F-D108-41F4-ABD6-B42062375A72}" srcOrd="1" destOrd="0" presId="urn:microsoft.com/office/officeart/2005/8/layout/list1"/>
    <dgm:cxn modelId="{1F95A08D-1F87-4AFD-8AD8-C979871C83D1}" type="presParOf" srcId="{1AF482E0-A77D-4E7C-A1A9-B8102C5794FD}" destId="{AEE094AD-550E-47F3-9E7F-CEB0141CDCEB}" srcOrd="0" destOrd="0" presId="urn:microsoft.com/office/officeart/2005/8/layout/list1"/>
    <dgm:cxn modelId="{8A2C9D78-FA11-4078-9E0A-59C0D1B72680}" type="presParOf" srcId="{AEE094AD-550E-47F3-9E7F-CEB0141CDCEB}" destId="{9B6AF8EB-02FD-4B56-9549-FA1FEB08765F}" srcOrd="0" destOrd="0" presId="urn:microsoft.com/office/officeart/2005/8/layout/list1"/>
    <dgm:cxn modelId="{F8446533-CFD7-49DE-81FD-85A79C15E13D}" type="presParOf" srcId="{AEE094AD-550E-47F3-9E7F-CEB0141CDCEB}" destId="{59E81A2F-D108-41F4-ABD6-B42062375A72}" srcOrd="1" destOrd="0" presId="urn:microsoft.com/office/officeart/2005/8/layout/list1"/>
    <dgm:cxn modelId="{764E339A-6DCD-4895-BC0D-52955FEC5DC1}" type="presParOf" srcId="{1AF482E0-A77D-4E7C-A1A9-B8102C5794FD}" destId="{F7B931FA-ACA0-4995-BF1E-9929140428E3}" srcOrd="1" destOrd="0" presId="urn:microsoft.com/office/officeart/2005/8/layout/list1"/>
    <dgm:cxn modelId="{E57C4609-FB79-4D7B-9DF7-9E4C78C72B45}" type="presParOf" srcId="{1AF482E0-A77D-4E7C-A1A9-B8102C5794FD}" destId="{62C49969-8ED3-400D-BB07-A725773AFCC1}" srcOrd="2" destOrd="0" presId="urn:microsoft.com/office/officeart/2005/8/layout/list1"/>
    <dgm:cxn modelId="{6864B5E8-BAB9-4B0D-B8C2-068F6476416D}" type="presParOf" srcId="{1AF482E0-A77D-4E7C-A1A9-B8102C5794FD}" destId="{0734B4EB-3C76-41F1-84E0-93A40CFE2B78}" srcOrd="3" destOrd="0" presId="urn:microsoft.com/office/officeart/2005/8/layout/list1"/>
    <dgm:cxn modelId="{AF8B6385-E1B4-44DE-8ADC-1ACEFDF94CF0}" type="presParOf" srcId="{1AF482E0-A77D-4E7C-A1A9-B8102C5794FD}" destId="{2AAE4018-E28E-4265-9B63-AAE2404970C6}" srcOrd="4" destOrd="0" presId="urn:microsoft.com/office/officeart/2005/8/layout/list1"/>
    <dgm:cxn modelId="{62E869E0-653C-41D6-A124-6A5F73D39054}" type="presParOf" srcId="{2AAE4018-E28E-4265-9B63-AAE2404970C6}" destId="{5C64E5A1-E6D4-4CD8-ABAA-08B8E5C00C4D}" srcOrd="0" destOrd="0" presId="urn:microsoft.com/office/officeart/2005/8/layout/list1"/>
    <dgm:cxn modelId="{3FE32868-7211-4076-A2FE-21E6B23BF56F}" type="presParOf" srcId="{2AAE4018-E28E-4265-9B63-AAE2404970C6}" destId="{8C224A98-BF4F-4994-BB99-D596734A6CCD}" srcOrd="1" destOrd="0" presId="urn:microsoft.com/office/officeart/2005/8/layout/list1"/>
    <dgm:cxn modelId="{4C31AA73-F74F-4BD3-AA02-D61F1DE1F1DD}" type="presParOf" srcId="{1AF482E0-A77D-4E7C-A1A9-B8102C5794FD}" destId="{CFD431D6-E2B9-45B9-A51D-6333EE975BDD}" srcOrd="5" destOrd="0" presId="urn:microsoft.com/office/officeart/2005/8/layout/list1"/>
    <dgm:cxn modelId="{16B509CD-DB32-4BF1-8979-D661B33E19C1}" type="presParOf" srcId="{1AF482E0-A77D-4E7C-A1A9-B8102C5794FD}" destId="{DC03D110-718D-4DE0-90B6-1F44140FCC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94E63-21A4-4C6D-9995-5428FB7F14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705BA1F-34B6-4343-9E92-C4F82EE439AB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Обеспечит учет и анализ данных о состоянии промышленной безопасности на ОПО, а также автоматически сформирует сведения об организации и осуществлении производственного контроля</a:t>
          </a:r>
          <a:endParaRPr lang="ru-RU" sz="1400" b="1" dirty="0"/>
        </a:p>
      </dgm:t>
    </dgm:pt>
    <dgm:pt modelId="{EFD38F72-304C-4B14-8959-A988EC9A0E8A}" type="parTrans" cxnId="{6415433B-5538-4D63-BCF3-5ED5A9173103}">
      <dgm:prSet/>
      <dgm:spPr/>
      <dgm:t>
        <a:bodyPr/>
        <a:lstStyle/>
        <a:p>
          <a:endParaRPr lang="ru-RU"/>
        </a:p>
      </dgm:t>
    </dgm:pt>
    <dgm:pt modelId="{EC116D9C-B1C1-477D-9CC2-A0EAEABC7B6D}" type="sibTrans" cxnId="{6415433B-5538-4D63-BCF3-5ED5A9173103}">
      <dgm:prSet/>
      <dgm:spPr/>
      <dgm:t>
        <a:bodyPr/>
        <a:lstStyle/>
        <a:p>
          <a:endParaRPr lang="ru-RU"/>
        </a:p>
      </dgm:t>
    </dgm:pt>
    <dgm:pt modelId="{AEDE67CC-290B-4C40-A086-7D2C9BFC8F12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Позволит учитывать состояние технических устройств, зданий и сооружений на опасных производственных объектах, в автоматизированном режиме формировать планы проверок по производственному контролю и их исполнению.</a:t>
          </a:r>
          <a:endParaRPr lang="ru-RU" sz="1400" b="1" dirty="0"/>
        </a:p>
      </dgm:t>
    </dgm:pt>
    <dgm:pt modelId="{26D31127-3715-4024-9882-024C3DDF15BD}" type="parTrans" cxnId="{4458A218-333D-4BBB-8420-3F18AC26FE9F}">
      <dgm:prSet/>
      <dgm:spPr/>
      <dgm:t>
        <a:bodyPr/>
        <a:lstStyle/>
        <a:p>
          <a:endParaRPr lang="ru-RU"/>
        </a:p>
      </dgm:t>
    </dgm:pt>
    <dgm:pt modelId="{37B19A1C-0C16-4354-B438-C94EAE6D92F9}" type="sibTrans" cxnId="{4458A218-333D-4BBB-8420-3F18AC26FE9F}">
      <dgm:prSet/>
      <dgm:spPr/>
      <dgm:t>
        <a:bodyPr/>
        <a:lstStyle/>
        <a:p>
          <a:endParaRPr lang="ru-RU"/>
        </a:p>
      </dgm:t>
    </dgm:pt>
    <dgm:pt modelId="{2767DCEB-D41F-4DA3-B786-47973ACF642A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Позволит контролировать сроки устранения нарушений, выявленных как самой службой производственного контроля, так и надзорными органами.</a:t>
          </a:r>
          <a:endParaRPr lang="ru-RU" sz="1400" dirty="0"/>
        </a:p>
      </dgm:t>
    </dgm:pt>
    <dgm:pt modelId="{012BFDB2-2388-4597-92EF-40C3A9780E89}" type="parTrans" cxnId="{64170655-18B8-44B0-B0BF-87475D3B300B}">
      <dgm:prSet/>
      <dgm:spPr/>
      <dgm:t>
        <a:bodyPr/>
        <a:lstStyle/>
        <a:p>
          <a:endParaRPr lang="ru-RU"/>
        </a:p>
      </dgm:t>
    </dgm:pt>
    <dgm:pt modelId="{1907FDC7-C95A-4018-BCB2-502816D0888D}" type="sibTrans" cxnId="{64170655-18B8-44B0-B0BF-87475D3B300B}">
      <dgm:prSet/>
      <dgm:spPr/>
      <dgm:t>
        <a:bodyPr/>
        <a:lstStyle/>
        <a:p>
          <a:endParaRPr lang="ru-RU"/>
        </a:p>
      </dgm:t>
    </dgm:pt>
    <dgm:pt modelId="{9A5EE5A0-6E99-42C8-958A-004686A81039}" type="pres">
      <dgm:prSet presAssocID="{2D194E63-21A4-4C6D-9995-5428FB7F144B}" presName="linearFlow" presStyleCnt="0">
        <dgm:presLayoutVars>
          <dgm:dir/>
          <dgm:resizeHandles val="exact"/>
        </dgm:presLayoutVars>
      </dgm:prSet>
      <dgm:spPr/>
    </dgm:pt>
    <dgm:pt modelId="{ACD398F2-A1A9-4AB1-881F-ADAC43CD2C6F}" type="pres">
      <dgm:prSet presAssocID="{A705BA1F-34B6-4343-9E92-C4F82EE439AB}" presName="composite" presStyleCnt="0"/>
      <dgm:spPr/>
    </dgm:pt>
    <dgm:pt modelId="{B4708700-012C-44C6-8961-D706E4E706F0}" type="pres">
      <dgm:prSet presAssocID="{A705BA1F-34B6-4343-9E92-C4F82EE439AB}" presName="imgShp" presStyleLbl="fgImgPlace1" presStyleIdx="0" presStyleCnt="3" custScaleX="190031" custScaleY="190745" custLinFactX="-10521" custLinFactNeighborX="-100000" custLinFactNeighborY="1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658B57-041A-4A25-92DF-7CCABD7145D8}" type="pres">
      <dgm:prSet presAssocID="{A705BA1F-34B6-4343-9E92-C4F82EE439AB}" presName="txShp" presStyleLbl="node1" presStyleIdx="0" presStyleCnt="3" custScaleX="105886" custScaleY="184845" custLinFactY="269720" custLinFactNeighborX="455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D21E-4E42-46B8-89CF-1C78E6D1E891}" type="pres">
      <dgm:prSet presAssocID="{EC116D9C-B1C1-477D-9CC2-A0EAEABC7B6D}" presName="spacing" presStyleCnt="0"/>
      <dgm:spPr/>
    </dgm:pt>
    <dgm:pt modelId="{B75B68A3-4879-46E5-8299-3FDD859D6C7D}" type="pres">
      <dgm:prSet presAssocID="{AEDE67CC-290B-4C40-A086-7D2C9BFC8F12}" presName="composite" presStyleCnt="0"/>
      <dgm:spPr/>
    </dgm:pt>
    <dgm:pt modelId="{B294D8B2-3632-4670-8F0B-3A33248DE668}" type="pres">
      <dgm:prSet presAssocID="{AEDE67CC-290B-4C40-A086-7D2C9BFC8F12}" presName="imgShp" presStyleLbl="fgImgPlace1" presStyleIdx="1" presStyleCnt="3" custScaleX="188884" custScaleY="191401" custLinFactX="-12327" custLinFactNeighborX="-100000" custLinFactNeighborY="-50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EA3C75-8F57-4543-8612-5FD511D82E23}" type="pres">
      <dgm:prSet presAssocID="{AEDE67CC-290B-4C40-A086-7D2C9BFC8F12}" presName="txShp" presStyleLbl="node1" presStyleIdx="1" presStyleCnt="3" custScaleX="105233" custScaleY="233982" custLinFactY="-100000" custLinFactNeighborX="4106" custLinFactNeighborY="-11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1A0A0-3EB8-4633-B250-8559BBECF016}" type="pres">
      <dgm:prSet presAssocID="{37B19A1C-0C16-4354-B438-C94EAE6D92F9}" presName="spacing" presStyleCnt="0"/>
      <dgm:spPr/>
    </dgm:pt>
    <dgm:pt modelId="{30309847-5DAB-4AB3-BB88-B24FB6BCCDD5}" type="pres">
      <dgm:prSet presAssocID="{2767DCEB-D41F-4DA3-B786-47973ACF642A}" presName="composite" presStyleCnt="0"/>
      <dgm:spPr/>
    </dgm:pt>
    <dgm:pt modelId="{498A68C4-0E1C-4857-9ADB-D01F1B75A2DE}" type="pres">
      <dgm:prSet presAssocID="{2767DCEB-D41F-4DA3-B786-47973ACF642A}" presName="imgShp" presStyleLbl="fgImgPlace1" presStyleIdx="2" presStyleCnt="3" custScaleX="195721" custScaleY="165096" custLinFactX="-7861" custLinFactNeighborX="-100000" custLinFactNeighborY="-213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685778-0CB5-48FD-A0E1-1E063E9B7B2A}" type="pres">
      <dgm:prSet presAssocID="{2767DCEB-D41F-4DA3-B786-47973ACF642A}" presName="txShp" presStyleLbl="node1" presStyleIdx="2" presStyleCnt="3" custScaleX="106787" custScaleY="166968" custLinFactY="-100000" custLinFactNeighborX="3638" custLinFactNeighborY="-11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AE424-6634-4055-A653-0B1C056A7CAF}" type="presOf" srcId="{AEDE67CC-290B-4C40-A086-7D2C9BFC8F12}" destId="{99EA3C75-8F57-4543-8612-5FD511D82E23}" srcOrd="0" destOrd="0" presId="urn:microsoft.com/office/officeart/2005/8/layout/vList3"/>
    <dgm:cxn modelId="{4458A218-333D-4BBB-8420-3F18AC26FE9F}" srcId="{2D194E63-21A4-4C6D-9995-5428FB7F144B}" destId="{AEDE67CC-290B-4C40-A086-7D2C9BFC8F12}" srcOrd="1" destOrd="0" parTransId="{26D31127-3715-4024-9882-024C3DDF15BD}" sibTransId="{37B19A1C-0C16-4354-B438-C94EAE6D92F9}"/>
    <dgm:cxn modelId="{76016B10-CC17-4092-B2F9-457F8A042979}" type="presOf" srcId="{A705BA1F-34B6-4343-9E92-C4F82EE439AB}" destId="{BF658B57-041A-4A25-92DF-7CCABD7145D8}" srcOrd="0" destOrd="0" presId="urn:microsoft.com/office/officeart/2005/8/layout/vList3"/>
    <dgm:cxn modelId="{255B501B-F3C8-4723-B4DA-0F285F144DB4}" type="presOf" srcId="{2767DCEB-D41F-4DA3-B786-47973ACF642A}" destId="{02685778-0CB5-48FD-A0E1-1E063E9B7B2A}" srcOrd="0" destOrd="0" presId="urn:microsoft.com/office/officeart/2005/8/layout/vList3"/>
    <dgm:cxn modelId="{64170655-18B8-44B0-B0BF-87475D3B300B}" srcId="{2D194E63-21A4-4C6D-9995-5428FB7F144B}" destId="{2767DCEB-D41F-4DA3-B786-47973ACF642A}" srcOrd="2" destOrd="0" parTransId="{012BFDB2-2388-4597-92EF-40C3A9780E89}" sibTransId="{1907FDC7-C95A-4018-BCB2-502816D0888D}"/>
    <dgm:cxn modelId="{6415433B-5538-4D63-BCF3-5ED5A9173103}" srcId="{2D194E63-21A4-4C6D-9995-5428FB7F144B}" destId="{A705BA1F-34B6-4343-9E92-C4F82EE439AB}" srcOrd="0" destOrd="0" parTransId="{EFD38F72-304C-4B14-8959-A988EC9A0E8A}" sibTransId="{EC116D9C-B1C1-477D-9CC2-A0EAEABC7B6D}"/>
    <dgm:cxn modelId="{EE09C5BF-5860-4E27-B1D9-60AF9B79FA1D}" type="presOf" srcId="{2D194E63-21A4-4C6D-9995-5428FB7F144B}" destId="{9A5EE5A0-6E99-42C8-958A-004686A81039}" srcOrd="0" destOrd="0" presId="urn:microsoft.com/office/officeart/2005/8/layout/vList3"/>
    <dgm:cxn modelId="{B5D7F33B-7BBF-42F5-A6F8-E490C8A8CE30}" type="presParOf" srcId="{9A5EE5A0-6E99-42C8-958A-004686A81039}" destId="{ACD398F2-A1A9-4AB1-881F-ADAC43CD2C6F}" srcOrd="0" destOrd="0" presId="urn:microsoft.com/office/officeart/2005/8/layout/vList3"/>
    <dgm:cxn modelId="{65569BB2-4945-4449-B33E-50E8E5EE19DC}" type="presParOf" srcId="{ACD398F2-A1A9-4AB1-881F-ADAC43CD2C6F}" destId="{B4708700-012C-44C6-8961-D706E4E706F0}" srcOrd="0" destOrd="0" presId="urn:microsoft.com/office/officeart/2005/8/layout/vList3"/>
    <dgm:cxn modelId="{D82B58AE-AC4F-43E9-BAA0-69A935B88C3B}" type="presParOf" srcId="{ACD398F2-A1A9-4AB1-881F-ADAC43CD2C6F}" destId="{BF658B57-041A-4A25-92DF-7CCABD7145D8}" srcOrd="1" destOrd="0" presId="urn:microsoft.com/office/officeart/2005/8/layout/vList3"/>
    <dgm:cxn modelId="{E3AAD1D3-A0CB-4BDD-9A47-73557BA844D5}" type="presParOf" srcId="{9A5EE5A0-6E99-42C8-958A-004686A81039}" destId="{2F97D21E-4E42-46B8-89CF-1C78E6D1E891}" srcOrd="1" destOrd="0" presId="urn:microsoft.com/office/officeart/2005/8/layout/vList3"/>
    <dgm:cxn modelId="{F1AF1B77-41E9-4A0D-8CD2-B4B39A5691C2}" type="presParOf" srcId="{9A5EE5A0-6E99-42C8-958A-004686A81039}" destId="{B75B68A3-4879-46E5-8299-3FDD859D6C7D}" srcOrd="2" destOrd="0" presId="urn:microsoft.com/office/officeart/2005/8/layout/vList3"/>
    <dgm:cxn modelId="{C7790F4A-0741-469D-934D-C608D7B2235A}" type="presParOf" srcId="{B75B68A3-4879-46E5-8299-3FDD859D6C7D}" destId="{B294D8B2-3632-4670-8F0B-3A33248DE668}" srcOrd="0" destOrd="0" presId="urn:microsoft.com/office/officeart/2005/8/layout/vList3"/>
    <dgm:cxn modelId="{4C8383AD-F334-4DCD-B92E-1EE7B227462F}" type="presParOf" srcId="{B75B68A3-4879-46E5-8299-3FDD859D6C7D}" destId="{99EA3C75-8F57-4543-8612-5FD511D82E23}" srcOrd="1" destOrd="0" presId="urn:microsoft.com/office/officeart/2005/8/layout/vList3"/>
    <dgm:cxn modelId="{6F12C621-4A17-4DC8-8F59-E43B3F1E49E3}" type="presParOf" srcId="{9A5EE5A0-6E99-42C8-958A-004686A81039}" destId="{E581A0A0-3EB8-4633-B250-8559BBECF016}" srcOrd="3" destOrd="0" presId="urn:microsoft.com/office/officeart/2005/8/layout/vList3"/>
    <dgm:cxn modelId="{90580E0B-04FD-49EB-ACFB-3A8937F42B11}" type="presParOf" srcId="{9A5EE5A0-6E99-42C8-958A-004686A81039}" destId="{30309847-5DAB-4AB3-BB88-B24FB6BCCDD5}" srcOrd="4" destOrd="0" presId="urn:microsoft.com/office/officeart/2005/8/layout/vList3"/>
    <dgm:cxn modelId="{4F225B78-5843-4516-B9DD-3DFAC4020DE2}" type="presParOf" srcId="{30309847-5DAB-4AB3-BB88-B24FB6BCCDD5}" destId="{498A68C4-0E1C-4857-9ADB-D01F1B75A2DE}" srcOrd="0" destOrd="0" presId="urn:microsoft.com/office/officeart/2005/8/layout/vList3"/>
    <dgm:cxn modelId="{3EA3965D-8F69-438D-9516-EBFF20301B18}" type="presParOf" srcId="{30309847-5DAB-4AB3-BB88-B24FB6BCCDD5}" destId="{02685778-0CB5-48FD-A0E1-1E063E9B7B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64F7AC-FFC0-4E25-9D3A-CCDA7B45C4F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6F1B4-D0EB-4DCA-840B-28B077B58CB6}">
      <dgm:prSet phldrT="[Текст]"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Текущее обновление системы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F7296AA-3624-412B-9044-014ED9F35030}" type="parTrans" cxnId="{F215EF4C-2D38-4E46-BB14-FAF31A572C0D}">
      <dgm:prSet/>
      <dgm:spPr/>
      <dgm:t>
        <a:bodyPr/>
        <a:lstStyle/>
        <a:p>
          <a:endParaRPr lang="ru-RU"/>
        </a:p>
      </dgm:t>
    </dgm:pt>
    <dgm:pt modelId="{549BE8BC-6800-44E4-A36E-1D725AB4BFA4}" type="sibTrans" cxnId="{F215EF4C-2D38-4E46-BB14-FAF31A572C0D}">
      <dgm:prSet/>
      <dgm:spPr/>
      <dgm:t>
        <a:bodyPr/>
        <a:lstStyle/>
        <a:p>
          <a:endParaRPr lang="ru-RU"/>
        </a:p>
      </dgm:t>
    </dgm:pt>
    <dgm:pt modelId="{957D8DDC-E892-4933-8045-D28571284A13}">
      <dgm:prSet custT="1"/>
      <dgm:spPr/>
      <dgm:t>
        <a:bodyPr/>
        <a:lstStyle/>
        <a:p>
          <a:r>
            <a:rPr lang="ru-RU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Внедрение в  подразделениях предприятия разработанного с учетом требований заказчика программного комплекса</a:t>
          </a:r>
          <a:endParaRPr lang="ru-RU" sz="1600" b="1" i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B568D4D-290F-4C75-9B04-A776B67B2090}" type="parTrans" cxnId="{ACDBC882-8A8E-4DC8-B1ED-9C57CC4DA12D}">
      <dgm:prSet/>
      <dgm:spPr/>
      <dgm:t>
        <a:bodyPr/>
        <a:lstStyle/>
        <a:p>
          <a:endParaRPr lang="ru-RU"/>
        </a:p>
      </dgm:t>
    </dgm:pt>
    <dgm:pt modelId="{ABF9CBE9-C87C-4DB4-B68D-F65F51E55844}" type="sibTrans" cxnId="{ACDBC882-8A8E-4DC8-B1ED-9C57CC4DA12D}">
      <dgm:prSet/>
      <dgm:spPr/>
      <dgm:t>
        <a:bodyPr/>
        <a:lstStyle/>
        <a:p>
          <a:endParaRPr lang="ru-RU"/>
        </a:p>
      </dgm:t>
    </dgm:pt>
    <dgm:pt modelId="{C0FE067B-4909-4662-91B5-7D7F7A022604}">
      <dgm:prSet custT="1"/>
      <dgm:spPr/>
      <dgm:t>
        <a:bodyPr/>
        <a:lstStyle/>
        <a:p>
          <a:r>
            <a:rPr lang="ru-RU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Обучение пользователей и администраторов системы</a:t>
          </a:r>
          <a:endParaRPr lang="ru-RU" sz="1600" b="1" i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EAB571-2819-49D6-9DB6-0AA01CBB097D}" type="parTrans" cxnId="{FF6A4DD9-5A10-4EB1-A97E-4B5817749D49}">
      <dgm:prSet/>
      <dgm:spPr/>
      <dgm:t>
        <a:bodyPr/>
        <a:lstStyle/>
        <a:p>
          <a:endParaRPr lang="ru-RU"/>
        </a:p>
      </dgm:t>
    </dgm:pt>
    <dgm:pt modelId="{3D0900D7-8931-42ED-B982-9C5680D0269E}" type="sibTrans" cxnId="{FF6A4DD9-5A10-4EB1-A97E-4B5817749D49}">
      <dgm:prSet/>
      <dgm:spPr/>
      <dgm:t>
        <a:bodyPr/>
        <a:lstStyle/>
        <a:p>
          <a:endParaRPr lang="ru-RU"/>
        </a:p>
      </dgm:t>
    </dgm:pt>
    <dgm:pt modelId="{F5FCD46F-0B90-4DA4-973A-9C3D6A614B12}">
      <dgm:prSet custT="1"/>
      <dgm:spPr/>
      <dgm:t>
        <a:bodyPr/>
        <a:lstStyle/>
        <a:p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Разработка технического задания</a:t>
          </a:r>
          <a:endParaRPr lang="ru-RU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0AFF968-7684-4382-96CF-C8380DB84996}" type="parTrans" cxnId="{B9B68B4B-5E08-471B-A8D6-EECEE22B10E6}">
      <dgm:prSet/>
      <dgm:spPr/>
      <dgm:t>
        <a:bodyPr/>
        <a:lstStyle/>
        <a:p>
          <a:endParaRPr lang="ru-RU"/>
        </a:p>
      </dgm:t>
    </dgm:pt>
    <dgm:pt modelId="{A00D86BE-1B6A-4CDF-B98B-D553461963F6}" type="sibTrans" cxnId="{B9B68B4B-5E08-471B-A8D6-EECEE22B10E6}">
      <dgm:prSet/>
      <dgm:spPr/>
      <dgm:t>
        <a:bodyPr/>
        <a:lstStyle/>
        <a:p>
          <a:endParaRPr lang="ru-RU"/>
        </a:p>
      </dgm:t>
    </dgm:pt>
    <dgm:pt modelId="{0B8F95E2-A0B3-427B-8776-470AF046543F}">
      <dgm:prSet custT="1"/>
      <dgm:spPr/>
      <dgm:t>
        <a:bodyPr/>
        <a:lstStyle/>
        <a:p>
          <a:r>
            <a:rPr lang="ru-RU" sz="16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Разработка инструкций пользователей и администраторов</a:t>
          </a:r>
          <a:endParaRPr lang="ru-RU" sz="1600" b="1" dirty="0"/>
        </a:p>
      </dgm:t>
    </dgm:pt>
    <dgm:pt modelId="{26ECE08F-01CE-4BB5-93DD-CF5F4CFBA479}" type="parTrans" cxnId="{54535F6C-8419-440A-AFEB-D6294741E937}">
      <dgm:prSet/>
      <dgm:spPr/>
      <dgm:t>
        <a:bodyPr/>
        <a:lstStyle/>
        <a:p>
          <a:endParaRPr lang="ru-RU"/>
        </a:p>
      </dgm:t>
    </dgm:pt>
    <dgm:pt modelId="{1E088DA6-7C59-4AB9-ABC3-4FB6910D0E72}" type="sibTrans" cxnId="{54535F6C-8419-440A-AFEB-D6294741E937}">
      <dgm:prSet/>
      <dgm:spPr/>
      <dgm:t>
        <a:bodyPr/>
        <a:lstStyle/>
        <a:p>
          <a:endParaRPr lang="ru-RU"/>
        </a:p>
      </dgm:t>
    </dgm:pt>
    <dgm:pt modelId="{EFFE3D81-578C-4B70-8F3B-82AEA9F3206D}" type="pres">
      <dgm:prSet presAssocID="{2864F7AC-FFC0-4E25-9D3A-CCDA7B45C4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5E17A-CB8F-4ECF-90CC-0E40613E8D77}" type="pres">
      <dgm:prSet presAssocID="{2864F7AC-FFC0-4E25-9D3A-CCDA7B45C4F7}" presName="dummyMaxCanvas" presStyleCnt="0">
        <dgm:presLayoutVars/>
      </dgm:prSet>
      <dgm:spPr/>
    </dgm:pt>
    <dgm:pt modelId="{EE493FA9-1408-4E39-ABB8-361E14E0FAC6}" type="pres">
      <dgm:prSet presAssocID="{2864F7AC-FFC0-4E25-9D3A-CCDA7B45C4F7}" presName="FiveNodes_1" presStyleLbl="node1" presStyleIdx="0" presStyleCnt="5" custScaleY="10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D876-0985-4A62-96DC-4C09D437556F}" type="pres">
      <dgm:prSet presAssocID="{2864F7AC-FFC0-4E25-9D3A-CCDA7B45C4F7}" presName="FiveNodes_2" presStyleLbl="node1" presStyleIdx="1" presStyleCnt="5" custScaleY="11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6FD7-766A-4293-AF70-6CCBD72CE32D}" type="pres">
      <dgm:prSet presAssocID="{2864F7AC-FFC0-4E25-9D3A-CCDA7B45C4F7}" presName="FiveNodes_3" presStyleLbl="node1" presStyleIdx="2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AE043-EE28-4861-909E-16827E5765AF}" type="pres">
      <dgm:prSet presAssocID="{2864F7AC-FFC0-4E25-9D3A-CCDA7B45C4F7}" presName="FiveNodes_4" presStyleLbl="node1" presStyleIdx="3" presStyleCnt="5" custScaleY="103607" custLinFactNeighborX="-437" custLinFactNeighborY="2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B28AF-0D5D-4913-AEE6-992B03557A01}" type="pres">
      <dgm:prSet presAssocID="{2864F7AC-FFC0-4E25-9D3A-CCDA7B45C4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35762-8127-4616-A776-D4AB7B2214DC}" type="pres">
      <dgm:prSet presAssocID="{2864F7AC-FFC0-4E25-9D3A-CCDA7B45C4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A300D-6DE8-439D-A1D4-1D3038E68740}" type="pres">
      <dgm:prSet presAssocID="{2864F7AC-FFC0-4E25-9D3A-CCDA7B45C4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123E3-7ECD-4DBC-A2BD-757422974C74}" type="pres">
      <dgm:prSet presAssocID="{2864F7AC-FFC0-4E25-9D3A-CCDA7B45C4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50B76-4DDD-48B0-ADEC-667695ABA560}" type="pres">
      <dgm:prSet presAssocID="{2864F7AC-FFC0-4E25-9D3A-CCDA7B45C4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9A51F-5F18-42D5-8E12-63DE48F5EB33}" type="pres">
      <dgm:prSet presAssocID="{2864F7AC-FFC0-4E25-9D3A-CCDA7B45C4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BB9E-C80B-4C57-B494-6EF339E6E839}" type="pres">
      <dgm:prSet presAssocID="{2864F7AC-FFC0-4E25-9D3A-CCDA7B45C4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11C4C-2984-4BAC-892E-35D67616E4C0}" type="pres">
      <dgm:prSet presAssocID="{2864F7AC-FFC0-4E25-9D3A-CCDA7B45C4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E52F-F419-4FF4-8C41-A32CB1CD7A0D}" type="pres">
      <dgm:prSet presAssocID="{2864F7AC-FFC0-4E25-9D3A-CCDA7B45C4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9C670-AA75-4D47-B805-63FDE71867F0}" type="pres">
      <dgm:prSet presAssocID="{2864F7AC-FFC0-4E25-9D3A-CCDA7B45C4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35F6C-8419-440A-AFEB-D6294741E937}" srcId="{2864F7AC-FFC0-4E25-9D3A-CCDA7B45C4F7}" destId="{0B8F95E2-A0B3-427B-8776-470AF046543F}" srcOrd="2" destOrd="0" parTransId="{26ECE08F-01CE-4BB5-93DD-CF5F4CFBA479}" sibTransId="{1E088DA6-7C59-4AB9-ABC3-4FB6910D0E72}"/>
    <dgm:cxn modelId="{7CFAD6C0-6F86-4BF3-BA96-965E6B7194E1}" type="presOf" srcId="{B886F1B4-D0EB-4DCA-840B-28B077B58CB6}" destId="{A499C670-AA75-4D47-B805-63FDE71867F0}" srcOrd="1" destOrd="0" presId="urn:microsoft.com/office/officeart/2005/8/layout/vProcess5"/>
    <dgm:cxn modelId="{1F1E7133-C34F-4725-8806-1D4DCC67D802}" type="presOf" srcId="{ABF9CBE9-C87C-4DB4-B68D-F65F51E55844}" destId="{530A300D-6DE8-439D-A1D4-1D3038E68740}" srcOrd="0" destOrd="0" presId="urn:microsoft.com/office/officeart/2005/8/layout/vProcess5"/>
    <dgm:cxn modelId="{FF6A4DD9-5A10-4EB1-A97E-4B5817749D49}" srcId="{2864F7AC-FFC0-4E25-9D3A-CCDA7B45C4F7}" destId="{C0FE067B-4909-4662-91B5-7D7F7A022604}" srcOrd="3" destOrd="0" parTransId="{B3EAB571-2819-49D6-9DB6-0AA01CBB097D}" sibTransId="{3D0900D7-8931-42ED-B982-9C5680D0269E}"/>
    <dgm:cxn modelId="{E7776E79-28C8-45EA-967D-CF408F5106A5}" type="presOf" srcId="{2864F7AC-FFC0-4E25-9D3A-CCDA7B45C4F7}" destId="{EFFE3D81-578C-4B70-8F3B-82AEA9F3206D}" srcOrd="0" destOrd="0" presId="urn:microsoft.com/office/officeart/2005/8/layout/vProcess5"/>
    <dgm:cxn modelId="{ACDBC882-8A8E-4DC8-B1ED-9C57CC4DA12D}" srcId="{2864F7AC-FFC0-4E25-9D3A-CCDA7B45C4F7}" destId="{957D8DDC-E892-4933-8045-D28571284A13}" srcOrd="1" destOrd="0" parTransId="{4B568D4D-290F-4C75-9B04-A776B67B2090}" sibTransId="{ABF9CBE9-C87C-4DB4-B68D-F65F51E55844}"/>
    <dgm:cxn modelId="{BC4B369C-60E4-402A-AA70-B295528881DE}" type="presOf" srcId="{0B8F95E2-A0B3-427B-8776-470AF046543F}" destId="{1D176FD7-766A-4293-AF70-6CCBD72CE32D}" srcOrd="0" destOrd="0" presId="urn:microsoft.com/office/officeart/2005/8/layout/vProcess5"/>
    <dgm:cxn modelId="{DFD35830-1FFB-4BF0-B858-12B5FC39D5E0}" type="presOf" srcId="{B886F1B4-D0EB-4DCA-840B-28B077B58CB6}" destId="{400B28AF-0D5D-4913-AEE6-992B03557A01}" srcOrd="0" destOrd="0" presId="urn:microsoft.com/office/officeart/2005/8/layout/vProcess5"/>
    <dgm:cxn modelId="{59A52AF2-E255-4B26-B825-CA0664C732AF}" type="presOf" srcId="{F5FCD46F-0B90-4DA4-973A-9C3D6A614B12}" destId="{EE493FA9-1408-4E39-ABB8-361E14E0FAC6}" srcOrd="0" destOrd="0" presId="urn:microsoft.com/office/officeart/2005/8/layout/vProcess5"/>
    <dgm:cxn modelId="{623AE333-6A34-4BCB-919D-A1BAF42C4268}" type="presOf" srcId="{0B8F95E2-A0B3-427B-8776-470AF046543F}" destId="{59911C4C-2984-4BAC-892E-35D67616E4C0}" srcOrd="1" destOrd="0" presId="urn:microsoft.com/office/officeart/2005/8/layout/vProcess5"/>
    <dgm:cxn modelId="{50318FED-724F-4EDB-846C-1D3F356BDCD4}" type="presOf" srcId="{C0FE067B-4909-4662-91B5-7D7F7A022604}" destId="{401AE043-EE28-4861-909E-16827E5765AF}" srcOrd="0" destOrd="0" presId="urn:microsoft.com/office/officeart/2005/8/layout/vProcess5"/>
    <dgm:cxn modelId="{E80393C1-9DF8-483E-8FC4-C00117770B47}" type="presOf" srcId="{A00D86BE-1B6A-4CDF-B98B-D553461963F6}" destId="{9D735762-8127-4616-A776-D4AB7B2214DC}" srcOrd="0" destOrd="0" presId="urn:microsoft.com/office/officeart/2005/8/layout/vProcess5"/>
    <dgm:cxn modelId="{65B1C27D-ED77-43E6-B3AF-7350E2E0BF3E}" type="presOf" srcId="{957D8DDC-E892-4933-8045-D28571284A13}" destId="{EDDAD876-0985-4A62-96DC-4C09D437556F}" srcOrd="0" destOrd="0" presId="urn:microsoft.com/office/officeart/2005/8/layout/vProcess5"/>
    <dgm:cxn modelId="{D423F545-805B-4206-A520-7DAFBFBE59AA}" type="presOf" srcId="{957D8DDC-E892-4933-8045-D28571284A13}" destId="{2420BB9E-C80B-4C57-B494-6EF339E6E839}" srcOrd="1" destOrd="0" presId="urn:microsoft.com/office/officeart/2005/8/layout/vProcess5"/>
    <dgm:cxn modelId="{2A5053A2-D7C2-4E19-9452-12B51126B476}" type="presOf" srcId="{3D0900D7-8931-42ED-B982-9C5680D0269E}" destId="{7FC50B76-4DDD-48B0-ADEC-667695ABA560}" srcOrd="0" destOrd="0" presId="urn:microsoft.com/office/officeart/2005/8/layout/vProcess5"/>
    <dgm:cxn modelId="{579B494E-DFF8-48BB-B785-2A24898487A2}" type="presOf" srcId="{C0FE067B-4909-4662-91B5-7D7F7A022604}" destId="{7FC3E52F-F419-4FF4-8C41-A32CB1CD7A0D}" srcOrd="1" destOrd="0" presId="urn:microsoft.com/office/officeart/2005/8/layout/vProcess5"/>
    <dgm:cxn modelId="{F215EF4C-2D38-4E46-BB14-FAF31A572C0D}" srcId="{2864F7AC-FFC0-4E25-9D3A-CCDA7B45C4F7}" destId="{B886F1B4-D0EB-4DCA-840B-28B077B58CB6}" srcOrd="4" destOrd="0" parTransId="{7F7296AA-3624-412B-9044-014ED9F35030}" sibTransId="{549BE8BC-6800-44E4-A36E-1D725AB4BFA4}"/>
    <dgm:cxn modelId="{17118951-13C1-43B2-9990-9036BC3FDB2F}" type="presOf" srcId="{F5FCD46F-0B90-4DA4-973A-9C3D6A614B12}" destId="{2479A51F-5F18-42D5-8E12-63DE48F5EB33}" srcOrd="1" destOrd="0" presId="urn:microsoft.com/office/officeart/2005/8/layout/vProcess5"/>
    <dgm:cxn modelId="{B9B68B4B-5E08-471B-A8D6-EECEE22B10E6}" srcId="{2864F7AC-FFC0-4E25-9D3A-CCDA7B45C4F7}" destId="{F5FCD46F-0B90-4DA4-973A-9C3D6A614B12}" srcOrd="0" destOrd="0" parTransId="{70AFF968-7684-4382-96CF-C8380DB84996}" sibTransId="{A00D86BE-1B6A-4CDF-B98B-D553461963F6}"/>
    <dgm:cxn modelId="{55D365BA-D609-4B41-80A2-87223D7803B4}" type="presOf" srcId="{1E088DA6-7C59-4AB9-ABC3-4FB6910D0E72}" destId="{380123E3-7ECD-4DBC-A2BD-757422974C74}" srcOrd="0" destOrd="0" presId="urn:microsoft.com/office/officeart/2005/8/layout/vProcess5"/>
    <dgm:cxn modelId="{DC9562A9-F929-418F-9268-A838E2AD50EE}" type="presParOf" srcId="{EFFE3D81-578C-4B70-8F3B-82AEA9F3206D}" destId="{52D5E17A-CB8F-4ECF-90CC-0E40613E8D77}" srcOrd="0" destOrd="0" presId="urn:microsoft.com/office/officeart/2005/8/layout/vProcess5"/>
    <dgm:cxn modelId="{F99D4EA8-9C38-4DF8-8B8A-350F7E3F677A}" type="presParOf" srcId="{EFFE3D81-578C-4B70-8F3B-82AEA9F3206D}" destId="{EE493FA9-1408-4E39-ABB8-361E14E0FAC6}" srcOrd="1" destOrd="0" presId="urn:microsoft.com/office/officeart/2005/8/layout/vProcess5"/>
    <dgm:cxn modelId="{E15BC654-646E-4E04-ABAC-813A0F9EC1E5}" type="presParOf" srcId="{EFFE3D81-578C-4B70-8F3B-82AEA9F3206D}" destId="{EDDAD876-0985-4A62-96DC-4C09D437556F}" srcOrd="2" destOrd="0" presId="urn:microsoft.com/office/officeart/2005/8/layout/vProcess5"/>
    <dgm:cxn modelId="{6F36D941-4F03-483F-909E-A327433E0902}" type="presParOf" srcId="{EFFE3D81-578C-4B70-8F3B-82AEA9F3206D}" destId="{1D176FD7-766A-4293-AF70-6CCBD72CE32D}" srcOrd="3" destOrd="0" presId="urn:microsoft.com/office/officeart/2005/8/layout/vProcess5"/>
    <dgm:cxn modelId="{AD70CCFB-C8A7-442F-90F5-D6EBE3C298E3}" type="presParOf" srcId="{EFFE3D81-578C-4B70-8F3B-82AEA9F3206D}" destId="{401AE043-EE28-4861-909E-16827E5765AF}" srcOrd="4" destOrd="0" presId="urn:microsoft.com/office/officeart/2005/8/layout/vProcess5"/>
    <dgm:cxn modelId="{15FA992B-FAA1-4C85-BB42-DECFF8A5C60D}" type="presParOf" srcId="{EFFE3D81-578C-4B70-8F3B-82AEA9F3206D}" destId="{400B28AF-0D5D-4913-AEE6-992B03557A01}" srcOrd="5" destOrd="0" presId="urn:microsoft.com/office/officeart/2005/8/layout/vProcess5"/>
    <dgm:cxn modelId="{6A028C05-A6C8-45C7-9D9B-19B2C79D5E33}" type="presParOf" srcId="{EFFE3D81-578C-4B70-8F3B-82AEA9F3206D}" destId="{9D735762-8127-4616-A776-D4AB7B2214DC}" srcOrd="6" destOrd="0" presId="urn:microsoft.com/office/officeart/2005/8/layout/vProcess5"/>
    <dgm:cxn modelId="{DA35245C-9E41-4D20-986C-9AF2F05FF2BC}" type="presParOf" srcId="{EFFE3D81-578C-4B70-8F3B-82AEA9F3206D}" destId="{530A300D-6DE8-439D-A1D4-1D3038E68740}" srcOrd="7" destOrd="0" presId="urn:microsoft.com/office/officeart/2005/8/layout/vProcess5"/>
    <dgm:cxn modelId="{9115C0FE-0696-468D-988F-F9D638250524}" type="presParOf" srcId="{EFFE3D81-578C-4B70-8F3B-82AEA9F3206D}" destId="{380123E3-7ECD-4DBC-A2BD-757422974C74}" srcOrd="8" destOrd="0" presId="urn:microsoft.com/office/officeart/2005/8/layout/vProcess5"/>
    <dgm:cxn modelId="{9258C04A-5013-4C76-B3FF-B2BF71E465FA}" type="presParOf" srcId="{EFFE3D81-578C-4B70-8F3B-82AEA9F3206D}" destId="{7FC50B76-4DDD-48B0-ADEC-667695ABA560}" srcOrd="9" destOrd="0" presId="urn:microsoft.com/office/officeart/2005/8/layout/vProcess5"/>
    <dgm:cxn modelId="{FDC60474-B146-402C-BE84-C90F755CC7FE}" type="presParOf" srcId="{EFFE3D81-578C-4B70-8F3B-82AEA9F3206D}" destId="{2479A51F-5F18-42D5-8E12-63DE48F5EB33}" srcOrd="10" destOrd="0" presId="urn:microsoft.com/office/officeart/2005/8/layout/vProcess5"/>
    <dgm:cxn modelId="{FDAC1908-C8DC-4246-B6AE-3BF754D93804}" type="presParOf" srcId="{EFFE3D81-578C-4B70-8F3B-82AEA9F3206D}" destId="{2420BB9E-C80B-4C57-B494-6EF339E6E839}" srcOrd="11" destOrd="0" presId="urn:microsoft.com/office/officeart/2005/8/layout/vProcess5"/>
    <dgm:cxn modelId="{CFA5E6DD-62F2-41E9-9D52-ACCC8722F8A6}" type="presParOf" srcId="{EFFE3D81-578C-4B70-8F3B-82AEA9F3206D}" destId="{59911C4C-2984-4BAC-892E-35D67616E4C0}" srcOrd="12" destOrd="0" presId="urn:microsoft.com/office/officeart/2005/8/layout/vProcess5"/>
    <dgm:cxn modelId="{AE340D98-9A15-47C1-8A82-807EEAF886A5}" type="presParOf" srcId="{EFFE3D81-578C-4B70-8F3B-82AEA9F3206D}" destId="{7FC3E52F-F419-4FF4-8C41-A32CB1CD7A0D}" srcOrd="13" destOrd="0" presId="urn:microsoft.com/office/officeart/2005/8/layout/vProcess5"/>
    <dgm:cxn modelId="{289884A6-4E45-4147-84A3-3FD7FE8C8E65}" type="presParOf" srcId="{EFFE3D81-578C-4B70-8F3B-82AEA9F3206D}" destId="{A499C670-AA75-4D47-B805-63FDE71867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C381B-00BE-477D-AAD9-B98837E007E3}">
      <dsp:nvSpPr>
        <dsp:cNvPr id="0" name=""/>
        <dsp:cNvSpPr/>
      </dsp:nvSpPr>
      <dsp:spPr>
        <a:xfrm>
          <a:off x="2533659" y="470"/>
          <a:ext cx="3800488" cy="183652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«О промышленной безопасности опасных производственных объектов» </a:t>
          </a:r>
          <a:endParaRPr lang="ru-RU" sz="1600" kern="1200" dirty="0"/>
        </a:p>
      </dsp:txBody>
      <dsp:txXfrm>
        <a:off x="2533659" y="470"/>
        <a:ext cx="3800488" cy="1836528"/>
      </dsp:txXfrm>
    </dsp:sp>
    <dsp:sp modelId="{BBC70130-D73B-4D51-A17E-76031F9B4937}">
      <dsp:nvSpPr>
        <dsp:cNvPr id="0" name=""/>
        <dsp:cNvSpPr/>
      </dsp:nvSpPr>
      <dsp:spPr>
        <a:xfrm>
          <a:off x="0" y="470"/>
          <a:ext cx="2533659" cy="1836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Федеральный закон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№ 116-ФЗ</a:t>
          </a:r>
          <a:endParaRPr lang="ru-RU" sz="1800" b="1" kern="1200" dirty="0"/>
        </a:p>
      </dsp:txBody>
      <dsp:txXfrm>
        <a:off x="0" y="470"/>
        <a:ext cx="2533659" cy="1836528"/>
      </dsp:txXfrm>
    </dsp:sp>
    <dsp:sp modelId="{A1B0CED2-20AE-4059-9575-9B89D929006C}">
      <dsp:nvSpPr>
        <dsp:cNvPr id="0" name=""/>
        <dsp:cNvSpPr/>
      </dsp:nvSpPr>
      <dsp:spPr>
        <a:xfrm>
          <a:off x="2533659" y="2020652"/>
          <a:ext cx="3800488" cy="183652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«Правила организации и осуществления производственного контроля»</a:t>
          </a:r>
          <a:endParaRPr lang="ru-RU" sz="1600" b="0" kern="1200" dirty="0"/>
        </a:p>
      </dsp:txBody>
      <dsp:txXfrm>
        <a:off x="2533659" y="2020652"/>
        <a:ext cx="3800488" cy="1836528"/>
      </dsp:txXfrm>
    </dsp:sp>
    <dsp:sp modelId="{B9C49B7B-3921-493A-B3F3-EA4D31249F05}">
      <dsp:nvSpPr>
        <dsp:cNvPr id="0" name=""/>
        <dsp:cNvSpPr/>
      </dsp:nvSpPr>
      <dsp:spPr>
        <a:xfrm>
          <a:off x="0" y="2020652"/>
          <a:ext cx="2533659" cy="1836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Постановление Правительства от 10 марта 1999г. № 263 </a:t>
          </a:r>
          <a:endParaRPr lang="ru-RU" sz="1800" kern="1200" dirty="0"/>
        </a:p>
      </dsp:txBody>
      <dsp:txXfrm>
        <a:off x="0" y="2020652"/>
        <a:ext cx="2533659" cy="18365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6B59B-8B51-40A3-B1BD-7C943FBE15D9}">
      <dsp:nvSpPr>
        <dsp:cNvPr id="0" name=""/>
        <dsp:cNvSpPr/>
      </dsp:nvSpPr>
      <dsp:spPr>
        <a:xfrm rot="16200000">
          <a:off x="-781716" y="996034"/>
          <a:ext cx="3714768" cy="21513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Приказ </a:t>
          </a:r>
          <a:r>
            <a:rPr lang="ru-RU" sz="16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Ростехнадзора</a:t>
          </a: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от 23.01.2014 № 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Зарегистрирован в Минюсте21 апреля 2014 </a:t>
          </a:r>
          <a:r>
            <a:rPr lang="ru-RU" sz="1400" b="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г.N</a:t>
          </a:r>
          <a:r>
            <a:rPr lang="ru-RU" sz="1400" b="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32043</a:t>
          </a:r>
          <a:endParaRPr lang="ru-RU" sz="1400" b="0" kern="1200" dirty="0"/>
        </a:p>
      </dsp:txBody>
      <dsp:txXfrm rot="16200000">
        <a:off x="-781716" y="996034"/>
        <a:ext cx="3714768" cy="2151335"/>
      </dsp:txXfrm>
    </dsp:sp>
    <dsp:sp modelId="{A285A531-F82B-4114-BEB7-E1B2AF87DEE9}">
      <dsp:nvSpPr>
        <dsp:cNvPr id="0" name=""/>
        <dsp:cNvSpPr/>
      </dsp:nvSpPr>
      <dsp:spPr>
        <a:xfrm rot="16200000">
          <a:off x="1981720" y="684279"/>
          <a:ext cx="3714768" cy="27748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"Об утверждении Требований к форме представления организацией, эксплуатирующей опасный производственный объект, сведений об организации производственного контроля за соблюдением требований промышленной безопасности в </a:t>
          </a:r>
          <a:r>
            <a:rPr lang="ru-RU" sz="1400" b="0" i="0" kern="1200" dirty="0" err="1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Ростехнадзор</a:t>
          </a:r>
          <a:r>
            <a:rPr lang="ru-RU" sz="1400" b="0" i="0" kern="12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»</a:t>
          </a:r>
          <a:endParaRPr lang="ru-RU" sz="1400" b="0" i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6200000">
        <a:off x="1981720" y="684279"/>
        <a:ext cx="3714768" cy="2774845"/>
      </dsp:txXfrm>
    </dsp:sp>
    <dsp:sp modelId="{7BD7B3AB-3782-4BAB-89FE-D65F4A4CCBA4}">
      <dsp:nvSpPr>
        <dsp:cNvPr id="0" name=""/>
        <dsp:cNvSpPr/>
      </dsp:nvSpPr>
      <dsp:spPr>
        <a:xfrm rot="16200000">
          <a:off x="4781847" y="1102209"/>
          <a:ext cx="3535608" cy="20455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Электронные документы ЕЖЕГОДНОГО ОТЧЕТА формируются в виде файлов в формате XML</a:t>
          </a:r>
          <a:endParaRPr lang="ru-RU" sz="1400" b="0" kern="1200" dirty="0"/>
        </a:p>
      </dsp:txBody>
      <dsp:txXfrm rot="16200000">
        <a:off x="4781847" y="1102209"/>
        <a:ext cx="3535608" cy="20455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6834D-CB5A-475E-B296-B0B3311DEFCB}">
      <dsp:nvSpPr>
        <dsp:cNvPr id="0" name=""/>
        <dsp:cNvSpPr/>
      </dsp:nvSpPr>
      <dsp:spPr>
        <a:xfrm>
          <a:off x="0" y="1248642"/>
          <a:ext cx="4400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590DD-3095-4F21-933D-6BE5875D1314}">
      <dsp:nvSpPr>
        <dsp:cNvPr id="0" name=""/>
        <dsp:cNvSpPr/>
      </dsp:nvSpPr>
      <dsp:spPr>
        <a:xfrm>
          <a:off x="177912" y="8480"/>
          <a:ext cx="4222073" cy="141728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6431" tIns="0" rIns="11643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Владение  полной и своевременной информацией о реальном  состоянии  промышленной безопасности на предприятии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7912" y="8480"/>
        <a:ext cx="4222073" cy="1417282"/>
      </dsp:txXfrm>
    </dsp:sp>
    <dsp:sp modelId="{D817EFA8-BBA1-4D86-8C46-286AF0062EC2}">
      <dsp:nvSpPr>
        <dsp:cNvPr id="0" name=""/>
        <dsp:cNvSpPr/>
      </dsp:nvSpPr>
      <dsp:spPr>
        <a:xfrm>
          <a:off x="0" y="2728924"/>
          <a:ext cx="4400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E527-0720-44BC-91BD-85232F8EAD6F}">
      <dsp:nvSpPr>
        <dsp:cNvPr id="0" name=""/>
        <dsp:cNvSpPr/>
      </dsp:nvSpPr>
      <dsp:spPr>
        <a:xfrm>
          <a:off x="209498" y="1615842"/>
          <a:ext cx="4189974" cy="1290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31" tIns="0" rIns="11643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Эффективность и оперативность управленческих решений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09498" y="1615842"/>
        <a:ext cx="4189974" cy="1290202"/>
      </dsp:txXfrm>
    </dsp:sp>
    <dsp:sp modelId="{6D42498A-D948-4C86-B4BE-C73D4D228013}">
      <dsp:nvSpPr>
        <dsp:cNvPr id="0" name=""/>
        <dsp:cNvSpPr/>
      </dsp:nvSpPr>
      <dsp:spPr>
        <a:xfrm>
          <a:off x="0" y="3981731"/>
          <a:ext cx="4400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378DE-CBC7-4CCC-80DF-048CAA3DD9D2}">
      <dsp:nvSpPr>
        <dsp:cNvPr id="0" name=""/>
        <dsp:cNvSpPr/>
      </dsp:nvSpPr>
      <dsp:spPr>
        <a:xfrm>
          <a:off x="212507" y="3096124"/>
          <a:ext cx="4186560" cy="1062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31" tIns="0" rIns="11643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Эффективный контроль выполнения поставленных задач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12507" y="3096124"/>
        <a:ext cx="4186560" cy="10627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49969-8ED3-400D-BB07-A725773AFCC1}">
      <dsp:nvSpPr>
        <dsp:cNvPr id="0" name=""/>
        <dsp:cNvSpPr/>
      </dsp:nvSpPr>
      <dsp:spPr>
        <a:xfrm>
          <a:off x="0" y="1626938"/>
          <a:ext cx="464347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81A2F-D108-41F4-ABD6-B42062375A72}">
      <dsp:nvSpPr>
        <dsp:cNvPr id="0" name=""/>
        <dsp:cNvSpPr/>
      </dsp:nvSpPr>
      <dsp:spPr>
        <a:xfrm>
          <a:off x="226149" y="42908"/>
          <a:ext cx="4417320" cy="1908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58" tIns="0" rIns="1228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Универсальный</a:t>
          </a:r>
          <a:r>
            <a:rPr lang="ru-RU" sz="1600" b="1" kern="1200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информационно-аналитический инструмент для  обеспечения промышленной безопасности на предприятии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6149" y="42908"/>
        <a:ext cx="4417320" cy="1908749"/>
      </dsp:txXfrm>
    </dsp:sp>
    <dsp:sp modelId="{DC03D110-718D-4DE0-90B6-1F44140FCC03}">
      <dsp:nvSpPr>
        <dsp:cNvPr id="0" name=""/>
        <dsp:cNvSpPr/>
      </dsp:nvSpPr>
      <dsp:spPr>
        <a:xfrm>
          <a:off x="0" y="3695291"/>
          <a:ext cx="464347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24A98-BF4F-4994-BB99-D596734A6CCD}">
      <dsp:nvSpPr>
        <dsp:cNvPr id="0" name=""/>
        <dsp:cNvSpPr/>
      </dsp:nvSpPr>
      <dsp:spPr>
        <a:xfrm>
          <a:off x="221063" y="2300138"/>
          <a:ext cx="4421268" cy="1719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58" tIns="0" rIns="1228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Автоматическое формирование отчетных документов</a:t>
          </a:r>
          <a:endParaRPr lang="ru-RU" sz="16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1063" y="2300138"/>
        <a:ext cx="4421268" cy="17198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658B57-041A-4A25-92DF-7CCABD7145D8}">
      <dsp:nvSpPr>
        <dsp:cNvPr id="0" name=""/>
        <dsp:cNvSpPr/>
      </dsp:nvSpPr>
      <dsp:spPr>
        <a:xfrm rot="10800000">
          <a:off x="1643069" y="3378219"/>
          <a:ext cx="5432668" cy="13366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Обеспечит учет и анализ данных о состоянии промышленной безопасности на ОПО, а также автоматически сформирует сведения об организации и осуществлении производственного контроля</a:t>
          </a:r>
          <a:endParaRPr lang="ru-RU" sz="1400" b="1" kern="1200" dirty="0"/>
        </a:p>
      </dsp:txBody>
      <dsp:txXfrm rot="10800000">
        <a:off x="1643069" y="3378219"/>
        <a:ext cx="5432668" cy="1336688"/>
      </dsp:txXfrm>
    </dsp:sp>
    <dsp:sp modelId="{B4708700-012C-44C6-8961-D706E4E706F0}">
      <dsp:nvSpPr>
        <dsp:cNvPr id="0" name=""/>
        <dsp:cNvSpPr/>
      </dsp:nvSpPr>
      <dsp:spPr>
        <a:xfrm>
          <a:off x="74046" y="15895"/>
          <a:ext cx="1374190" cy="13793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3C75-8F57-4543-8612-5FD511D82E23}">
      <dsp:nvSpPr>
        <dsp:cNvPr id="0" name=""/>
        <dsp:cNvSpPr/>
      </dsp:nvSpPr>
      <dsp:spPr>
        <a:xfrm rot="10800000">
          <a:off x="1643086" y="71437"/>
          <a:ext cx="5399165" cy="1692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Позволит учитывать состояние технических устройств, зданий и сооружений на опасных производственных объектах, в автоматизированном режиме формировать планы проверок по производственному контролю и их исполнению.</a:t>
          </a:r>
          <a:endParaRPr lang="ru-RU" sz="1400" b="1" kern="1200" dirty="0"/>
        </a:p>
      </dsp:txBody>
      <dsp:txXfrm rot="10800000">
        <a:off x="1643086" y="71437"/>
        <a:ext cx="5399165" cy="1692017"/>
      </dsp:txXfrm>
    </dsp:sp>
    <dsp:sp modelId="{B294D8B2-3632-4670-8F0B-3A33248DE668}">
      <dsp:nvSpPr>
        <dsp:cNvPr id="0" name=""/>
        <dsp:cNvSpPr/>
      </dsp:nvSpPr>
      <dsp:spPr>
        <a:xfrm>
          <a:off x="71435" y="1714510"/>
          <a:ext cx="1365896" cy="13840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85778-0CB5-48FD-A0E1-1E063E9B7B2A}">
      <dsp:nvSpPr>
        <dsp:cNvPr id="0" name=""/>
        <dsp:cNvSpPr/>
      </dsp:nvSpPr>
      <dsp:spPr>
        <a:xfrm rot="10800000">
          <a:off x="1571637" y="1928828"/>
          <a:ext cx="5478896" cy="12074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Позволит контролировать сроки устранения нарушений, выявленных как самой службой производственного контроля, так и надзорными органами.</a:t>
          </a:r>
          <a:endParaRPr lang="ru-RU" sz="1400" kern="1200" dirty="0"/>
        </a:p>
      </dsp:txBody>
      <dsp:txXfrm rot="10800000">
        <a:off x="1571637" y="1928828"/>
        <a:ext cx="5478896" cy="1207412"/>
      </dsp:txXfrm>
    </dsp:sp>
    <dsp:sp modelId="{498A68C4-0E1C-4857-9ADB-D01F1B75A2DE}">
      <dsp:nvSpPr>
        <dsp:cNvPr id="0" name=""/>
        <dsp:cNvSpPr/>
      </dsp:nvSpPr>
      <dsp:spPr>
        <a:xfrm>
          <a:off x="71438" y="3357587"/>
          <a:ext cx="1415337" cy="11938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14F0-CA60-452C-B0F2-1E6DC002DF4B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0DDBD-AA44-4632-A262-8996A57C9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DDBD-AA44-4632-A262-8996A57C95F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D87292-50C6-4E95-A4E4-D3CE394A3DC7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471F3A-8729-49E9-84B3-4BCE0E47C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</a:t>
            </a:r>
            <a:r>
              <a:rPr lang="en-US" b="1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УИТК»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815290" cy="1199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Автоматизированная система контроля промышленной безопасности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 descr="\\192.168.1.124\обменник\Пономарева Я.В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14327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«Предприятие»: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«Технические устройства»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«Здания и сооружения» 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928694" cy="85723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599" r="18110" b="10149"/>
          <a:stretch>
            <a:fillRect/>
          </a:stretch>
        </p:blipFill>
        <p:spPr bwMode="auto">
          <a:xfrm>
            <a:off x="500034" y="1571612"/>
            <a:ext cx="5643602" cy="3071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4" cstate="print"/>
          <a:srcRect l="17375" t="14650" r="15547" b="4459"/>
          <a:stretch>
            <a:fillRect/>
          </a:stretch>
        </p:blipFill>
        <p:spPr bwMode="auto">
          <a:xfrm>
            <a:off x="714348" y="2857496"/>
            <a:ext cx="3990222" cy="27006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5" cstate="print"/>
          <a:srcRect l="17383" t="14331" r="15874" b="4140"/>
          <a:stretch>
            <a:fillRect/>
          </a:stretch>
        </p:blipFill>
        <p:spPr bwMode="auto">
          <a:xfrm>
            <a:off x="1928794" y="3357562"/>
            <a:ext cx="3968159" cy="27219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>
          <a:blip r:embed="rId6" cstate="print"/>
          <a:srcRect t="15287" b="7006"/>
          <a:stretch>
            <a:fillRect/>
          </a:stretch>
        </p:blipFill>
        <p:spPr bwMode="auto">
          <a:xfrm>
            <a:off x="3929058" y="4214818"/>
            <a:ext cx="4786346" cy="23086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6286512" y="16430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Автоматический 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 выполнения условий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ограничений,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установленных экспертизой ПБ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«Персонал»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39360" r="51659" b="4465"/>
          <a:stretch>
            <a:fillRect/>
          </a:stretch>
        </p:blipFill>
        <p:spPr bwMode="auto">
          <a:xfrm>
            <a:off x="500034" y="1643050"/>
            <a:ext cx="2928968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928694" cy="857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150017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автоматически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контролирует соответствие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аттестации сотрудника зоне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его ответственности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87" t="13298" r="1378" b="4899"/>
          <a:stretch>
            <a:fillRect/>
          </a:stretch>
        </p:blipFill>
        <p:spPr bwMode="auto">
          <a:xfrm>
            <a:off x="2143108" y="2714620"/>
            <a:ext cx="6429420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357694"/>
            <a:ext cx="3286148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«Экзамен»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928694" cy="85723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5072098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143248"/>
            <a:ext cx="5715040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580113" y="1357298"/>
            <a:ext cx="3063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позволяет </a:t>
            </a:r>
          </a:p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проводить обучение и </a:t>
            </a:r>
          </a:p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аттестацию</a:t>
            </a:r>
          </a:p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сотрудников комиссией </a:t>
            </a:r>
          </a:p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предприятия в автоматическом режиме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71876"/>
            <a:ext cx="4600372" cy="26883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857760"/>
            <a:ext cx="3071834" cy="178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«Лицензирование»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t="15625" r="17093" b="6250"/>
          <a:stretch>
            <a:fillRect/>
          </a:stretch>
        </p:blipFill>
        <p:spPr bwMode="auto">
          <a:xfrm>
            <a:off x="500034" y="1500174"/>
            <a:ext cx="5143536" cy="3500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0315" t="15625" r="20936" b="48242"/>
          <a:stretch>
            <a:fillRect/>
          </a:stretch>
        </p:blipFill>
        <p:spPr bwMode="auto">
          <a:xfrm>
            <a:off x="1000100" y="3571876"/>
            <a:ext cx="4714908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24016" t="16448" r="24016" b="14348"/>
          <a:stretch>
            <a:fillRect/>
          </a:stretch>
        </p:blipFill>
        <p:spPr bwMode="auto">
          <a:xfrm>
            <a:off x="4214810" y="3929066"/>
            <a:ext cx="4357718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715008" y="1857364"/>
            <a:ext cx="2928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Автоматизированный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лицензионных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требований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условий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«Мероприятия по контролю»: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мероприятия по обеспечению ПБ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7686" y="178592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Автоматизация формирования мероприятий, обеспечивающих ПБ, и контроль их исполнения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711926" cy="3584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31250" r="12152" b="6250"/>
          <a:stretch>
            <a:fillRect/>
          </a:stretch>
        </p:blipFill>
        <p:spPr bwMode="auto">
          <a:xfrm>
            <a:off x="2786050" y="2786058"/>
            <a:ext cx="4286280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5000660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072074"/>
            <a:ext cx="4429156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«Мероприятия по контролю»: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контрольно-профилактические проверки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1285861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Автоматическое формирование плана внутренних проверок  ОПО и контроль их исполнения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142370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15625" r="20388" b="10156"/>
          <a:stretch>
            <a:fillRect/>
          </a:stretch>
        </p:blipFill>
        <p:spPr bwMode="auto">
          <a:xfrm>
            <a:off x="2500298" y="2500306"/>
            <a:ext cx="4572032" cy="3071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36379"/>
          <a:stretch>
            <a:fillRect/>
          </a:stretch>
        </p:blipFill>
        <p:spPr bwMode="auto">
          <a:xfrm>
            <a:off x="2627784" y="4429108"/>
            <a:ext cx="3440930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000504"/>
            <a:ext cx="4214842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571472" y="4286256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Нарушения выбираются из справочника НТД, который постоянно обновляется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«Мероприятия по контролю»: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контрольно-профилактические проверки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4286256"/>
            <a:ext cx="3032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Обеспечивается автоматизированный анализ причин</a:t>
            </a:r>
          </a:p>
          <a:p>
            <a:r>
              <a:rPr lang="ru-RU" dirty="0" smtClean="0"/>
              <a:t>возникновения и повторяемости нарушений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500174"/>
            <a:ext cx="264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Нарушения оцениваются</a:t>
            </a:r>
          </a:p>
          <a:p>
            <a:r>
              <a:rPr lang="ru-RU" dirty="0" smtClean="0"/>
              <a:t>по видам и степени опасности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625" b="6250"/>
          <a:stretch>
            <a:fillRect/>
          </a:stretch>
        </p:blipFill>
        <p:spPr bwMode="auto">
          <a:xfrm>
            <a:off x="467544" y="1556792"/>
            <a:ext cx="5324790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4286280" cy="2540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05472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«Мероприятия по контролю»: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контрольно-профилактические проверки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 системе контролируется</a:t>
            </a:r>
          </a:p>
          <a:p>
            <a:r>
              <a:rPr lang="ru-RU" dirty="0" smtClean="0"/>
              <a:t>не только факт, но и способ</a:t>
            </a:r>
          </a:p>
          <a:p>
            <a:r>
              <a:rPr lang="ru-RU" dirty="0" smtClean="0"/>
              <a:t>устранения нарушений</a:t>
            </a:r>
          </a:p>
          <a:p>
            <a:endParaRPr lang="ru-RU" dirty="0"/>
          </a:p>
        </p:txBody>
      </p:sp>
      <p:pic>
        <p:nvPicPr>
          <p:cNvPr id="9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7108" t="15625" r="17093" b="6250"/>
          <a:stretch>
            <a:fillRect/>
          </a:stretch>
        </p:blipFill>
        <p:spPr bwMode="auto">
          <a:xfrm>
            <a:off x="4139952" y="1484784"/>
            <a:ext cx="3429024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253" t="18750" r="19253" b="5078"/>
          <a:stretch>
            <a:fillRect/>
          </a:stretch>
        </p:blipFill>
        <p:spPr bwMode="auto">
          <a:xfrm>
            <a:off x="611560" y="3501008"/>
            <a:ext cx="5357850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2592" t="35156" b="6250"/>
          <a:stretch>
            <a:fillRect/>
          </a:stretch>
        </p:blipFill>
        <p:spPr bwMode="auto">
          <a:xfrm>
            <a:off x="4857752" y="4286256"/>
            <a:ext cx="378621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«Проверки </a:t>
            </a:r>
            <a:r>
              <a:rPr lang="ru-RU" sz="2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Ростехнадзора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1785926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Контроль устранения нарушений </a:t>
            </a:r>
          </a:p>
          <a:p>
            <a:r>
              <a:rPr lang="ru-RU" dirty="0" smtClean="0"/>
              <a:t>выявленных </a:t>
            </a:r>
            <a:r>
              <a:rPr lang="ru-RU" dirty="0" err="1" smtClean="0"/>
              <a:t>Ростехнадзором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34758" b="6250"/>
          <a:stretch>
            <a:fillRect/>
          </a:stretch>
        </p:blipFill>
        <p:spPr bwMode="auto">
          <a:xfrm>
            <a:off x="571472" y="1714488"/>
            <a:ext cx="5357850" cy="2643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7569" t="15625" r="19839" b="6250"/>
          <a:stretch>
            <a:fillRect/>
          </a:stretch>
        </p:blipFill>
        <p:spPr bwMode="auto">
          <a:xfrm>
            <a:off x="5214942" y="3571876"/>
            <a:ext cx="3357586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20351" t="19727" r="20900" b="6054"/>
          <a:stretch>
            <a:fillRect/>
          </a:stretch>
        </p:blipFill>
        <p:spPr bwMode="auto">
          <a:xfrm>
            <a:off x="1500166" y="4071942"/>
            <a:ext cx="3429024" cy="1357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 l="19802" t="17773" r="20900" b="5078"/>
          <a:stretch>
            <a:fillRect/>
          </a:stretch>
        </p:blipFill>
        <p:spPr bwMode="auto">
          <a:xfrm>
            <a:off x="2928926" y="4643446"/>
            <a:ext cx="3500462" cy="1357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929198"/>
            <a:ext cx="3286148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«Планы мероприятий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 локализации и ликвидации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аварийных ситуаций»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31445" r="18704" b="43092"/>
          <a:stretch>
            <a:fillRect/>
          </a:stretch>
        </p:blipFill>
        <p:spPr bwMode="auto">
          <a:xfrm>
            <a:off x="500034" y="1571612"/>
            <a:ext cx="3986264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928802"/>
            <a:ext cx="3286148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30233"/>
          <a:stretch>
            <a:fillRect/>
          </a:stretch>
        </p:blipFill>
        <p:spPr bwMode="auto">
          <a:xfrm>
            <a:off x="857224" y="2857496"/>
            <a:ext cx="3243108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0315" t="15625" r="19839" b="44336"/>
          <a:stretch>
            <a:fillRect/>
          </a:stretch>
        </p:blipFill>
        <p:spPr bwMode="auto">
          <a:xfrm>
            <a:off x="1643042" y="4000504"/>
            <a:ext cx="3286148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643182"/>
            <a:ext cx="3286148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 l="13213" t="15820" r="13214" b="3125"/>
          <a:stretch>
            <a:fillRect/>
          </a:stretch>
        </p:blipFill>
        <p:spPr bwMode="auto">
          <a:xfrm>
            <a:off x="3214678" y="4143380"/>
            <a:ext cx="3786214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72494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«А</a:t>
            </a:r>
            <a:r>
              <a:rPr lang="en-US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 УИТК» -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программный комплекс нового поколения, 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соответствующий всем требованиям законодательства в области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промышленной безопасности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928802"/>
          <a:ext cx="633414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57166"/>
            <a:ext cx="92869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Блок «Аварии, инциденты, </a:t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несчастные случаи»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4648" r="13250" b="6250"/>
          <a:stretch>
            <a:fillRect/>
          </a:stretch>
        </p:blipFill>
        <p:spPr bwMode="auto">
          <a:xfrm>
            <a:off x="500034" y="1571612"/>
            <a:ext cx="5500726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3213" t="14844" r="14861" b="6054"/>
          <a:stretch>
            <a:fillRect/>
          </a:stretch>
        </p:blipFill>
        <p:spPr bwMode="auto">
          <a:xfrm>
            <a:off x="2786050" y="3714752"/>
            <a:ext cx="4429156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3213" t="15820" r="13214" b="3125"/>
          <a:stretch>
            <a:fillRect/>
          </a:stretch>
        </p:blipFill>
        <p:spPr bwMode="auto">
          <a:xfrm>
            <a:off x="4071934" y="4071942"/>
            <a:ext cx="4500626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072198" y="1571612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Автоматически</a:t>
            </a:r>
          </a:p>
          <a:p>
            <a:r>
              <a:rPr lang="ru-RU" dirty="0" smtClean="0"/>
              <a:t>формируется весь блок</a:t>
            </a:r>
          </a:p>
          <a:p>
            <a:r>
              <a:rPr lang="ru-RU" dirty="0" smtClean="0"/>
              <a:t>документов от извещений </a:t>
            </a:r>
            <a:endParaRPr lang="en-US" dirty="0" smtClean="0"/>
          </a:p>
          <a:p>
            <a:r>
              <a:rPr lang="ru-RU" dirty="0" err="1" smtClean="0"/>
              <a:t>Ростехнадзора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до актов формы </a:t>
            </a:r>
            <a:r>
              <a:rPr lang="en-US" dirty="0" smtClean="0"/>
              <a:t>H-1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 «Отчетность»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31250" r="30820" b="6250"/>
          <a:stretch>
            <a:fillRect/>
          </a:stretch>
        </p:blipFill>
        <p:spPr bwMode="auto">
          <a:xfrm>
            <a:off x="500034" y="1643050"/>
            <a:ext cx="4857784" cy="4143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t="31445" r="47804" b="8008"/>
          <a:stretch>
            <a:fillRect/>
          </a:stretch>
        </p:blipFill>
        <p:spPr bwMode="auto">
          <a:xfrm>
            <a:off x="714348" y="2786058"/>
            <a:ext cx="464347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928694" cy="857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1571612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Формируется автоматически в формате Х</a:t>
            </a:r>
            <a:r>
              <a:rPr lang="en-US" dirty="0" smtClean="0"/>
              <a:t>ML </a:t>
            </a:r>
            <a:r>
              <a:rPr lang="ru-RU" dirty="0" smtClean="0"/>
              <a:t>в строгом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соответствии с  Приказом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Ростехнадзора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от 23.01.2014 № 25 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использования различных форматов </a:t>
            </a:r>
          </a:p>
          <a:p>
            <a:endParaRPr lang="ru-RU" dirty="0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l="7137" t="27344" b="11132"/>
          <a:stretch>
            <a:fillRect/>
          </a:stretch>
        </p:blipFill>
        <p:spPr bwMode="auto">
          <a:xfrm>
            <a:off x="2000232" y="3500438"/>
            <a:ext cx="3429024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l="28038" t="21679" r="26391" b="8008"/>
          <a:stretch>
            <a:fillRect/>
          </a:stretch>
        </p:blipFill>
        <p:spPr bwMode="auto">
          <a:xfrm>
            <a:off x="4500562" y="4143380"/>
            <a:ext cx="307183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 l="21998" t="23633" r="23645" b="9961"/>
          <a:stretch>
            <a:fillRect/>
          </a:stretch>
        </p:blipFill>
        <p:spPr bwMode="auto">
          <a:xfrm>
            <a:off x="5357818" y="4286256"/>
            <a:ext cx="3357586" cy="24288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neshnjaja-sreda-predprijatija-kak-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2500330" cy="1714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357554" y="1714488"/>
            <a:ext cx="5329246" cy="4292803"/>
          </a:xfrm>
        </p:spPr>
        <p:txBody>
          <a:bodyPr/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количества ограничений по созданию рабочих мест пользователей системы</a:t>
            </a: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Комфортность, простота и удобство в использовании Системы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Системы 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928694" cy="857232"/>
          </a:xfrm>
          <a:prstGeom prst="rect">
            <a:avLst/>
          </a:prstGeom>
          <a:noFill/>
        </p:spPr>
      </p:pic>
      <p:pic>
        <p:nvPicPr>
          <p:cNvPr id="8" name="Picture 4" descr="C:\Users\Александр\Desktop\Брошюра\call-center-thinkout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2500330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14678" y="1285860"/>
            <a:ext cx="5472122" cy="4857784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Программный комплекс</a:t>
            </a:r>
          </a:p>
          <a:p>
            <a:pPr lvl="0"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 разрабатывается с учетом специфики предприятия на основании согласованного Заказчиком технического задания. </a:t>
            </a:r>
          </a:p>
          <a:p>
            <a:pPr lvl="0">
              <a:buNone/>
            </a:pP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Стоимость и сроки исполнения работ формируются в зависимости от индивидуальных особенностей предприятия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 Системы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928694" cy="857232"/>
          </a:xfrm>
          <a:prstGeom prst="rect">
            <a:avLst/>
          </a:prstGeom>
          <a:noFill/>
        </p:spPr>
      </p:pic>
      <p:pic>
        <p:nvPicPr>
          <p:cNvPr id="2050" name="Picture 2" descr="C:\Users\Александр\Desktop\Брошюра\7.resume_clip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2500330" cy="1928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Users\Александр\Desktop\семинар\Брошюра\chelovek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7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Технические возможности установки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автоматизированной системы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-режим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Собственный сервер предприятия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Содержимое 6" descr="fitcloud-intr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40188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071570" cy="1000132"/>
          </a:xfrm>
          <a:prstGeom prst="rect">
            <a:avLst/>
          </a:prstGeom>
          <a:noFill/>
        </p:spPr>
      </p:pic>
      <p:pic>
        <p:nvPicPr>
          <p:cNvPr id="11" name="Содержимое 10" descr="computer-network-securit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928802"/>
            <a:ext cx="4041775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571612"/>
          <a:ext cx="675800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Технология внедрения программы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85728"/>
            <a:ext cx="1143008" cy="857232"/>
          </a:xfrm>
          <a:prstGeom prst="rect">
            <a:avLst/>
          </a:prstGeom>
          <a:noFill/>
        </p:spPr>
      </p:pic>
      <p:pic>
        <p:nvPicPr>
          <p:cNvPr id="6" name="Picture 2" descr="C:\Users\Александр\Desktop\Брошюра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714620"/>
            <a:ext cx="214314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6592821db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8229600" cy="41247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«А</a:t>
            </a:r>
            <a:r>
              <a:rPr lang="en-US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 УИТК» - 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программный комплекс нового поколения,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соответствующий всем требованиям  законодательства в области</a:t>
            </a:r>
            <a:b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промышленной безопасности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571612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92869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Цель создания автоматизированной</a:t>
            </a:r>
            <a:b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системы «А</a:t>
            </a:r>
            <a:r>
              <a:rPr lang="en-US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 УИТК» – </a:t>
            </a:r>
            <a:b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качественно изменить эффективность</a:t>
            </a:r>
            <a:b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управления промышленной безопасностью</a:t>
            </a:r>
            <a: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22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000132" cy="1000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916832"/>
            <a:ext cx="774608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В соответствии с Постановлением Правительства Российской Федерации с 1 января 2018 года должностными лицами </a:t>
            </a:r>
            <a:r>
              <a:rPr lang="ru-RU" sz="1600" dirty="0" err="1" smtClean="0"/>
              <a:t>Ростехнадзора</a:t>
            </a:r>
            <a:r>
              <a:rPr lang="ru-RU" sz="1600" dirty="0" smtClean="0"/>
              <a:t> при проведении плановых проверочных мероприятий в рамках осуществления федерального государственного надзора в области промышленной безопасности, федерального государственного надзора в области безопасности гидротехнических сооружений, федерального государственного энергетического надзора будут применяться проверочные листы (списки контрольных вопросов).</a:t>
            </a:r>
            <a:endParaRPr lang="ru-RU" sz="16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210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Проверочные листы (списки контрольных вопросов) включают в себя перечни вопросов, затрагивающие наиболее значимые с точки зрения недопущения возникновения угрозы причинения вреда жизни, здоровью граждан, а также угрозы чрезвычайных ситуаций природного и техногенного характера, обязательные требования, предъявляемые к осуществлению соответствующих видов деятельности, и предмет плановой проверки будет ограничиваться таким перечнем вопросов.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hutterstock_107385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500462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48" y="1714488"/>
          <a:ext cx="4400552" cy="42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Что дает автоматизированная система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  руководителю </a:t>
            </a:r>
            <a:endParaRPr lang="ru-RU" sz="2400" dirty="0"/>
          </a:p>
        </p:txBody>
      </p:sp>
      <p:pic>
        <p:nvPicPr>
          <p:cNvPr id="7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57166"/>
            <a:ext cx="928694" cy="857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7" y="4721662"/>
            <a:ext cx="3143273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 хочу все знать заранее!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000496" y="1714500"/>
          <a:ext cx="464347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Что дает автоматизированная система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 специалистам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служб ПБ и ОТ</a:t>
            </a:r>
            <a:endParaRPr lang="ru-RU" sz="2400" dirty="0"/>
          </a:p>
        </p:txBody>
      </p:sp>
      <p:pic>
        <p:nvPicPr>
          <p:cNvPr id="8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290"/>
            <a:ext cx="928694" cy="857232"/>
          </a:xfrm>
          <a:prstGeom prst="rect">
            <a:avLst/>
          </a:prstGeom>
          <a:noFill/>
        </p:spPr>
      </p:pic>
      <p:pic>
        <p:nvPicPr>
          <p:cNvPr id="2053" name="Picture 5" descr="C:\Users\Александр\Desktop\семинар\Брошюра\hpslide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714488"/>
            <a:ext cx="3143272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Содержимое 9" descr="3d-chelovechek-61.png"/>
          <p:cNvPicPr>
            <a:picLocks noGrp="1" noChangeAspect="1"/>
          </p:cNvPicPr>
          <p:nvPr>
            <p:ph sz="half" idx="1"/>
          </p:nvPr>
        </p:nvPicPr>
        <p:blipFill>
          <a:blip r:embed="rId9" cstate="print"/>
          <a:stretch>
            <a:fillRect/>
          </a:stretch>
        </p:blipFill>
        <p:spPr>
          <a:xfrm>
            <a:off x="857224" y="3929066"/>
            <a:ext cx="285752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Что дает автоматизированная система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УИТК» специалистам 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служб ПБ и ОТ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85786" y="1571612"/>
          <a:ext cx="771530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85728"/>
            <a:ext cx="928694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Система «А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 УИТК» -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это удобный и лаконичный интерфейс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928694" cy="8572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28800"/>
            <a:ext cx="8176421" cy="4229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357686" y="2708920"/>
            <a:ext cx="2446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Правая панель предназначена 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отображения сообщений о 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нарушениях, выявленных в автоматическом 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режиме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00694" y="4572008"/>
            <a:ext cx="1425866" cy="635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Блок</a:t>
            </a:r>
            <a:r>
              <a:rPr lang="en-US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«Предприятие»:</a:t>
            </a:r>
            <a:b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«Реестр ОПО»</a:t>
            </a:r>
            <a:endParaRPr lang="ru-RU" sz="2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Александр\Desktop\Брошюра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928694" cy="8572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56793"/>
            <a:ext cx="3761031" cy="36724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image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4214842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t="5249" r="19488" b="13298"/>
          <a:stretch>
            <a:fillRect/>
          </a:stretch>
        </p:blipFill>
        <p:spPr bwMode="auto">
          <a:xfrm>
            <a:off x="2857488" y="3429000"/>
            <a:ext cx="4500594" cy="28575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286388"/>
            <a:ext cx="3786214" cy="1326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5857884" y="1500174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Карты учета и    Сведения, характеризующие ОПО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Формируются автоматически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3671</TotalTime>
  <Words>598</Words>
  <Application>Microsoft Office PowerPoint</Application>
  <PresentationFormat>Экран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«АSК УИТК»</vt:lpstr>
      <vt:lpstr>«АSК УИТК» -  программный комплекс нового поколения,  соответствующий всем требованиям законодательства в области  промышленной безопасности</vt:lpstr>
      <vt:lpstr>«АSК УИТК» -  программный комплекс нового поколения,  соответствующий всем требованиям  законодательства в области  промышленной безопасности</vt:lpstr>
      <vt:lpstr>  Цель создания автоматизированной  системы «АSК УИТК» –  качественно изменить эффективность  управления промышленной безопасностью </vt:lpstr>
      <vt:lpstr>Что дает автоматизированная система  «ASK УИТК»  руководителю </vt:lpstr>
      <vt:lpstr>Что дает автоматизированная система  «ASK УИТК» специалистам  служб ПБ и ОТ</vt:lpstr>
      <vt:lpstr>Что дает автоматизированная система  «ASK УИТК» специалистам  служб ПБ и ОТ</vt:lpstr>
      <vt:lpstr>Система «АSК УИТК» -  это удобный и лаконичный интерфейс</vt:lpstr>
      <vt:lpstr>Блок «Предприятие»:  «Реестр ОПО»</vt:lpstr>
      <vt:lpstr>Блок «Предприятие»:  «Технические устройства»  «Здания и сооружения» </vt:lpstr>
      <vt:lpstr>Блок «Персонал»</vt:lpstr>
      <vt:lpstr>Блок «Экзамен»</vt:lpstr>
      <vt:lpstr>Блок  «Лицензирование»</vt:lpstr>
      <vt:lpstr>Блок  «Мероприятия по контролю»:  мероприятия по обеспечению ПБ</vt:lpstr>
      <vt:lpstr>Блок  «Мероприятия по контролю»:  контрольно-профилактические проверки</vt:lpstr>
      <vt:lpstr>Блок  «Мероприятия по контролю»:  контрольно-профилактические проверки</vt:lpstr>
      <vt:lpstr>Блок  «Мероприятия по контролю»:  контрольно-профилактические проверки</vt:lpstr>
      <vt:lpstr>Блок  «Проверки Ростехнадзора»</vt:lpstr>
      <vt:lpstr>Блок «Планы мероприятий  по локализации и ликвидации  аварийных ситуаций»</vt:lpstr>
      <vt:lpstr>Блок «Аварии, инциденты,  несчастные случаи»</vt:lpstr>
      <vt:lpstr>Блок «Отчетность»</vt:lpstr>
      <vt:lpstr>Преимущества  Системы «ASK УИТК»</vt:lpstr>
      <vt:lpstr>Преимущества Системы  «ASK УИТК»</vt:lpstr>
      <vt:lpstr>  Технические возможности установки     автоматизированной системы  «ASK УИТК»</vt:lpstr>
      <vt:lpstr>    Технология внедрения программы  «ASK УИТК»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UITK</cp:lastModifiedBy>
  <cp:revision>398</cp:revision>
  <dcterms:created xsi:type="dcterms:W3CDTF">2015-11-16T05:35:52Z</dcterms:created>
  <dcterms:modified xsi:type="dcterms:W3CDTF">2018-05-28T13:26:01Z</dcterms:modified>
</cp:coreProperties>
</file>